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08" r:id="rId3"/>
    <p:sldId id="260" r:id="rId4"/>
    <p:sldId id="265" r:id="rId5"/>
    <p:sldId id="313" r:id="rId6"/>
    <p:sldId id="327" r:id="rId7"/>
    <p:sldId id="325" r:id="rId8"/>
    <p:sldId id="274" r:id="rId9"/>
    <p:sldId id="331" r:id="rId10"/>
    <p:sldId id="319" r:id="rId11"/>
    <p:sldId id="328" r:id="rId12"/>
    <p:sldId id="315" r:id="rId13"/>
    <p:sldId id="318" r:id="rId14"/>
    <p:sldId id="332" r:id="rId15"/>
    <p:sldId id="309" r:id="rId16"/>
    <p:sldId id="321" r:id="rId17"/>
    <p:sldId id="324" r:id="rId18"/>
    <p:sldId id="330" r:id="rId19"/>
    <p:sldId id="329" r:id="rId20"/>
    <p:sldId id="334" r:id="rId21"/>
    <p:sldId id="333" r:id="rId22"/>
    <p:sldId id="291" r:id="rId23"/>
    <p:sldId id="337" r:id="rId24"/>
    <p:sldId id="339" r:id="rId25"/>
    <p:sldId id="338" r:id="rId26"/>
    <p:sldId id="295" r:id="rId27"/>
    <p:sldId id="336" r:id="rId28"/>
    <p:sldId id="264"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D6F4"/>
    <a:srgbClr val="0070C0"/>
    <a:srgbClr val="ED374D"/>
    <a:srgbClr val="142132"/>
    <a:srgbClr val="8497B0"/>
    <a:srgbClr val="2859A8"/>
    <a:srgbClr val="6184D3"/>
    <a:srgbClr val="1B3C72"/>
    <a:srgbClr val="2473D2"/>
    <a:srgbClr val="99BA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1140"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tx1">
                  <a:lumMod val="75000"/>
                  <a:lumOff val="25000"/>
                  <a:alpha val="8000"/>
                </a:schemeClr>
              </a:solidFill>
              <a:ln>
                <a:noFill/>
              </a:ln>
              <a:effectLst/>
            </c:spPr>
            <c:extLst>
              <c:ext xmlns:c16="http://schemas.microsoft.com/office/drawing/2014/chart" uri="{C3380CC4-5D6E-409C-BE32-E72D297353CC}">
                <c16:uniqueId val="{00000001-95F3-4809-8A5D-FC0690C6F575}"/>
              </c:ext>
            </c:extLst>
          </c:dPt>
          <c:dPt>
            <c:idx val="1"/>
            <c:bubble3D val="0"/>
            <c:spPr>
              <a:solidFill>
                <a:srgbClr val="4179E3"/>
              </a:solidFill>
              <a:ln>
                <a:solidFill>
                  <a:srgbClr val="4179E3"/>
                </a:solidFill>
              </a:ln>
              <a:effectLst/>
            </c:spPr>
            <c:extLst>
              <c:ext xmlns:c16="http://schemas.microsoft.com/office/drawing/2014/chart" uri="{C3380CC4-5D6E-409C-BE32-E72D297353CC}">
                <c16:uniqueId val="{00000003-95F3-4809-8A5D-FC0690C6F575}"/>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95F3-4809-8A5D-FC0690C6F57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tx1">
                  <a:lumMod val="75000"/>
                  <a:lumOff val="25000"/>
                  <a:alpha val="8000"/>
                </a:schemeClr>
              </a:solidFill>
              <a:ln>
                <a:noFill/>
              </a:ln>
              <a:effectLst/>
            </c:spPr>
            <c:extLst>
              <c:ext xmlns:c16="http://schemas.microsoft.com/office/drawing/2014/chart" uri="{C3380CC4-5D6E-409C-BE32-E72D297353CC}">
                <c16:uniqueId val="{00000001-3BD4-458B-8520-95DD427CA21B}"/>
              </c:ext>
            </c:extLst>
          </c:dPt>
          <c:dPt>
            <c:idx val="1"/>
            <c:bubble3D val="0"/>
            <c:spPr>
              <a:solidFill>
                <a:srgbClr val="4179E3"/>
              </a:solidFill>
              <a:ln>
                <a:noFill/>
              </a:ln>
              <a:effectLst/>
            </c:spPr>
            <c:extLst>
              <c:ext xmlns:c16="http://schemas.microsoft.com/office/drawing/2014/chart" uri="{C3380CC4-5D6E-409C-BE32-E72D297353CC}">
                <c16:uniqueId val="{00000003-3BD4-458B-8520-95DD427CA21B}"/>
              </c:ext>
            </c:extLst>
          </c:dPt>
          <c:cat>
            <c:strRef>
              <c:f>Sheet1!$A$2:$A$3</c:f>
              <c:strCache>
                <c:ptCount val="2"/>
                <c:pt idx="0">
                  <c:v>1st Qtr</c:v>
                </c:pt>
                <c:pt idx="1">
                  <c:v>2nd Qtr</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3BD4-458B-8520-95DD427CA21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tx1">
                  <a:lumMod val="75000"/>
                  <a:lumOff val="25000"/>
                  <a:alpha val="8000"/>
                </a:schemeClr>
              </a:solidFill>
              <a:ln>
                <a:noFill/>
              </a:ln>
              <a:effectLst/>
            </c:spPr>
            <c:extLst>
              <c:ext xmlns:c16="http://schemas.microsoft.com/office/drawing/2014/chart" uri="{C3380CC4-5D6E-409C-BE32-E72D297353CC}">
                <c16:uniqueId val="{00000001-2D01-4159-879E-C579A3F06F93}"/>
              </c:ext>
            </c:extLst>
          </c:dPt>
          <c:dPt>
            <c:idx val="1"/>
            <c:bubble3D val="0"/>
            <c:spPr>
              <a:solidFill>
                <a:srgbClr val="4179E3"/>
              </a:solidFill>
              <a:ln>
                <a:noFill/>
              </a:ln>
              <a:effectLst/>
            </c:spPr>
            <c:extLst>
              <c:ext xmlns:c16="http://schemas.microsoft.com/office/drawing/2014/chart" uri="{C3380CC4-5D6E-409C-BE32-E72D297353CC}">
                <c16:uniqueId val="{00000003-2D01-4159-879E-C579A3F06F93}"/>
              </c:ext>
            </c:extLst>
          </c:dPt>
          <c:cat>
            <c:strRef>
              <c:f>Sheet1!$A$2:$A$3</c:f>
              <c:strCache>
                <c:ptCount val="2"/>
                <c:pt idx="0">
                  <c:v>1st Qtr</c:v>
                </c:pt>
                <c:pt idx="1">
                  <c:v>2nd Qtr</c:v>
                </c:pt>
              </c:strCache>
            </c:strRef>
          </c:cat>
          <c:val>
            <c:numRef>
              <c:f>Sheet1!$B$2:$B$3</c:f>
              <c:numCache>
                <c:formatCode>General</c:formatCode>
                <c:ptCount val="2"/>
                <c:pt idx="0">
                  <c:v>78</c:v>
                </c:pt>
                <c:pt idx="1">
                  <c:v>22</c:v>
                </c:pt>
              </c:numCache>
            </c:numRef>
          </c:val>
          <c:extLst>
            <c:ext xmlns:c16="http://schemas.microsoft.com/office/drawing/2014/chart" uri="{C3380CC4-5D6E-409C-BE32-E72D297353CC}">
              <c16:uniqueId val="{00000004-2D01-4159-879E-C579A3F06F9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56B71-9EAA-4EF3-BB5F-012BD31D2699}" type="datetimeFigureOut">
              <a:rPr lang="zh-CN" altLang="en-US" smtClean="0"/>
              <a:t>2019/7/16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DD620-B765-4925-9660-3E0ECA0B066F}" type="slidenum">
              <a:rPr lang="zh-CN" altLang="en-US" smtClean="0"/>
              <a:t>‹#›</a:t>
            </a:fld>
            <a:endParaRPr lang="zh-CN" altLang="en-US"/>
          </a:p>
        </p:txBody>
      </p:sp>
    </p:spTree>
    <p:extLst>
      <p:ext uri="{BB962C8B-B14F-4D97-AF65-F5344CB8AC3E}">
        <p14:creationId xmlns:p14="http://schemas.microsoft.com/office/powerpoint/2010/main" val="370898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t>1</a:t>
            </a:fld>
            <a:endParaRPr lang="zh-CN" altLang="en-US"/>
          </a:p>
        </p:txBody>
      </p:sp>
    </p:spTree>
    <p:extLst>
      <p:ext uri="{BB962C8B-B14F-4D97-AF65-F5344CB8AC3E}">
        <p14:creationId xmlns:p14="http://schemas.microsoft.com/office/powerpoint/2010/main" val="4245172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16</a:t>
            </a:fld>
            <a:endParaRPr lang="zh-CN" altLang="en-US"/>
          </a:p>
        </p:txBody>
      </p:sp>
    </p:spTree>
    <p:extLst>
      <p:ext uri="{BB962C8B-B14F-4D97-AF65-F5344CB8AC3E}">
        <p14:creationId xmlns:p14="http://schemas.microsoft.com/office/powerpoint/2010/main" val="1089773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17</a:t>
            </a:fld>
            <a:endParaRPr lang="zh-CN" altLang="en-US"/>
          </a:p>
        </p:txBody>
      </p:sp>
    </p:spTree>
    <p:extLst>
      <p:ext uri="{BB962C8B-B14F-4D97-AF65-F5344CB8AC3E}">
        <p14:creationId xmlns:p14="http://schemas.microsoft.com/office/powerpoint/2010/main" val="1009039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t>21</a:t>
            </a:fld>
            <a:endParaRPr lang="zh-CN" altLang="en-US"/>
          </a:p>
        </p:txBody>
      </p:sp>
    </p:spTree>
    <p:extLst>
      <p:ext uri="{BB962C8B-B14F-4D97-AF65-F5344CB8AC3E}">
        <p14:creationId xmlns:p14="http://schemas.microsoft.com/office/powerpoint/2010/main" val="180788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t>22</a:t>
            </a:fld>
            <a:endParaRPr lang="zh-CN" altLang="en-US"/>
          </a:p>
        </p:txBody>
      </p:sp>
    </p:spTree>
    <p:extLst>
      <p:ext uri="{BB962C8B-B14F-4D97-AF65-F5344CB8AC3E}">
        <p14:creationId xmlns:p14="http://schemas.microsoft.com/office/powerpoint/2010/main" val="4044634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t>23</a:t>
            </a:fld>
            <a:endParaRPr lang="zh-CN" altLang="en-US"/>
          </a:p>
        </p:txBody>
      </p:sp>
    </p:spTree>
    <p:extLst>
      <p:ext uri="{BB962C8B-B14F-4D97-AF65-F5344CB8AC3E}">
        <p14:creationId xmlns:p14="http://schemas.microsoft.com/office/powerpoint/2010/main" val="2295677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t>26</a:t>
            </a:fld>
            <a:endParaRPr lang="zh-CN" altLang="en-US"/>
          </a:p>
        </p:txBody>
      </p:sp>
    </p:spTree>
    <p:extLst>
      <p:ext uri="{BB962C8B-B14F-4D97-AF65-F5344CB8AC3E}">
        <p14:creationId xmlns:p14="http://schemas.microsoft.com/office/powerpoint/2010/main" val="2688748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0826B-D42A-9844-8E6E-DB15A56B1805}" type="slidenum">
              <a:rPr lang="en-US" smtClean="0"/>
              <a:t>27</a:t>
            </a:fld>
            <a:endParaRPr lang="en-US"/>
          </a:p>
        </p:txBody>
      </p:sp>
    </p:spTree>
    <p:extLst>
      <p:ext uri="{BB962C8B-B14F-4D97-AF65-F5344CB8AC3E}">
        <p14:creationId xmlns:p14="http://schemas.microsoft.com/office/powerpoint/2010/main" val="2019489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8358A4-F945-405B-B193-3D176AA8B553}" type="slidenum">
              <a:rPr lang="zh-CN" altLang="en-US" smtClean="0"/>
              <a:t>28</a:t>
            </a:fld>
            <a:endParaRPr lang="zh-CN" altLang="en-US"/>
          </a:p>
        </p:txBody>
      </p:sp>
    </p:spTree>
    <p:extLst>
      <p:ext uri="{BB962C8B-B14F-4D97-AF65-F5344CB8AC3E}">
        <p14:creationId xmlns:p14="http://schemas.microsoft.com/office/powerpoint/2010/main" val="19091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t>3</a:t>
            </a:fld>
            <a:endParaRPr lang="zh-CN" altLang="en-US"/>
          </a:p>
        </p:txBody>
      </p:sp>
    </p:spTree>
    <p:extLst>
      <p:ext uri="{BB962C8B-B14F-4D97-AF65-F5344CB8AC3E}">
        <p14:creationId xmlns:p14="http://schemas.microsoft.com/office/powerpoint/2010/main" val="471994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6</a:t>
            </a:fld>
            <a:endParaRPr lang="zh-CN" altLang="en-US"/>
          </a:p>
        </p:txBody>
      </p:sp>
    </p:spTree>
    <p:extLst>
      <p:ext uri="{BB962C8B-B14F-4D97-AF65-F5344CB8AC3E}">
        <p14:creationId xmlns:p14="http://schemas.microsoft.com/office/powerpoint/2010/main" val="3403523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7</a:t>
            </a:fld>
            <a:endParaRPr lang="zh-CN" altLang="en-US"/>
          </a:p>
        </p:txBody>
      </p:sp>
    </p:spTree>
    <p:extLst>
      <p:ext uri="{BB962C8B-B14F-4D97-AF65-F5344CB8AC3E}">
        <p14:creationId xmlns:p14="http://schemas.microsoft.com/office/powerpoint/2010/main" val="121890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8</a:t>
            </a:fld>
            <a:endParaRPr lang="zh-CN" altLang="en-US"/>
          </a:p>
        </p:txBody>
      </p:sp>
    </p:spTree>
    <p:extLst>
      <p:ext uri="{BB962C8B-B14F-4D97-AF65-F5344CB8AC3E}">
        <p14:creationId xmlns:p14="http://schemas.microsoft.com/office/powerpoint/2010/main" val="2096421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t>9</a:t>
            </a:fld>
            <a:endParaRPr lang="zh-CN" altLang="en-US"/>
          </a:p>
        </p:txBody>
      </p:sp>
    </p:spTree>
    <p:extLst>
      <p:ext uri="{BB962C8B-B14F-4D97-AF65-F5344CB8AC3E}">
        <p14:creationId xmlns:p14="http://schemas.microsoft.com/office/powerpoint/2010/main" val="3764680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a:t>
            </a:fld>
            <a:endParaRPr lang="zh-CN" altLang="en-US"/>
          </a:p>
        </p:txBody>
      </p:sp>
    </p:spTree>
    <p:extLst>
      <p:ext uri="{BB962C8B-B14F-4D97-AF65-F5344CB8AC3E}">
        <p14:creationId xmlns:p14="http://schemas.microsoft.com/office/powerpoint/2010/main" val="151469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13</a:t>
            </a:fld>
            <a:endParaRPr lang="zh-CN" altLang="en-US"/>
          </a:p>
        </p:txBody>
      </p:sp>
    </p:spTree>
    <p:extLst>
      <p:ext uri="{BB962C8B-B14F-4D97-AF65-F5344CB8AC3E}">
        <p14:creationId xmlns:p14="http://schemas.microsoft.com/office/powerpoint/2010/main" val="1362982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5DD620-B765-4925-9660-3E0ECA0B066F}" type="slidenum">
              <a:rPr lang="zh-CN" altLang="en-US" smtClean="0"/>
              <a:t>14</a:t>
            </a:fld>
            <a:endParaRPr lang="zh-CN" altLang="en-US"/>
          </a:p>
        </p:txBody>
      </p:sp>
    </p:spTree>
    <p:extLst>
      <p:ext uri="{BB962C8B-B14F-4D97-AF65-F5344CB8AC3E}">
        <p14:creationId xmlns:p14="http://schemas.microsoft.com/office/powerpoint/2010/main" val="1636894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FD932-877C-4603-92CB-FAF4A07D91C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9B06F41-245D-4882-B5C8-E3C6C5739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B30D6BA-776A-4172-A994-BAAEDD8766B5}"/>
              </a:ext>
            </a:extLst>
          </p:cNvPr>
          <p:cNvSpPr>
            <a:spLocks noGrp="1"/>
          </p:cNvSpPr>
          <p:nvPr>
            <p:ph type="dt" sz="half" idx="10"/>
          </p:nvPr>
        </p:nvSpPr>
        <p:spPr/>
        <p:txBody>
          <a:bodyPr/>
          <a:lstStyle/>
          <a:p>
            <a:fld id="{638CA4CB-960D-4DB7-93A4-90BAACD7400E}" type="datetimeFigureOut">
              <a:rPr lang="zh-CN" altLang="en-US" smtClean="0"/>
              <a:t>2019/7/16</a:t>
            </a:fld>
            <a:endParaRPr lang="zh-CN" altLang="en-US"/>
          </a:p>
        </p:txBody>
      </p:sp>
      <p:sp>
        <p:nvSpPr>
          <p:cNvPr id="5" name="页脚占位符 4">
            <a:extLst>
              <a:ext uri="{FF2B5EF4-FFF2-40B4-BE49-F238E27FC236}">
                <a16:creationId xmlns:a16="http://schemas.microsoft.com/office/drawing/2014/main" id="{BED1DE87-7157-4E64-8496-DD2C861A1E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E11FA4-6291-416D-B7FA-E19D2C20E68E}"/>
              </a:ext>
            </a:extLst>
          </p:cNvPr>
          <p:cNvSpPr>
            <a:spLocks noGrp="1"/>
          </p:cNvSpPr>
          <p:nvPr>
            <p:ph type="sldNum" sz="quarter" idx="12"/>
          </p:nvPr>
        </p:nvSpPr>
        <p:spPr/>
        <p:txBody>
          <a:body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702472868"/>
      </p:ext>
    </p:extLst>
  </p:cSld>
  <p:clrMapOvr>
    <a:masterClrMapping/>
  </p:clrMapOvr>
  <p:transition spd="slow" advClick="0" advTm="0">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8AFF7-356C-4478-B25F-A7F92C9E0C8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6F8B92A-1BAC-4954-B187-2C9C8A79730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0FFA60-E918-43AB-A371-B902C5240D21}"/>
              </a:ext>
            </a:extLst>
          </p:cNvPr>
          <p:cNvSpPr>
            <a:spLocks noGrp="1"/>
          </p:cNvSpPr>
          <p:nvPr>
            <p:ph type="dt" sz="half" idx="10"/>
          </p:nvPr>
        </p:nvSpPr>
        <p:spPr/>
        <p:txBody>
          <a:bodyPr/>
          <a:lstStyle/>
          <a:p>
            <a:fld id="{638CA4CB-960D-4DB7-93A4-90BAACD7400E}" type="datetimeFigureOut">
              <a:rPr lang="zh-CN" altLang="en-US" smtClean="0"/>
              <a:t>2019/7/16</a:t>
            </a:fld>
            <a:endParaRPr lang="zh-CN" altLang="en-US"/>
          </a:p>
        </p:txBody>
      </p:sp>
      <p:sp>
        <p:nvSpPr>
          <p:cNvPr id="5" name="页脚占位符 4">
            <a:extLst>
              <a:ext uri="{FF2B5EF4-FFF2-40B4-BE49-F238E27FC236}">
                <a16:creationId xmlns:a16="http://schemas.microsoft.com/office/drawing/2014/main" id="{B14E1BFE-F4A0-4328-8025-51ED25FAD2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A19887-E569-4248-AE44-0FA106CE19B2}"/>
              </a:ext>
            </a:extLst>
          </p:cNvPr>
          <p:cNvSpPr>
            <a:spLocks noGrp="1"/>
          </p:cNvSpPr>
          <p:nvPr>
            <p:ph type="sldNum" sz="quarter" idx="12"/>
          </p:nvPr>
        </p:nvSpPr>
        <p:spPr/>
        <p:txBody>
          <a:body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2559129195"/>
      </p:ext>
    </p:extLst>
  </p:cSld>
  <p:clrMapOvr>
    <a:masterClrMapping/>
  </p:clrMapOvr>
  <p:transition spd="slow" advClick="0" advTm="0">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25DA92-9265-449B-9C99-66A81F00E8D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D5BE72-A02E-467F-AAE1-15157EACD61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8F87747-C3FB-479A-BDD1-162E9500D477}"/>
              </a:ext>
            </a:extLst>
          </p:cNvPr>
          <p:cNvSpPr>
            <a:spLocks noGrp="1"/>
          </p:cNvSpPr>
          <p:nvPr>
            <p:ph type="dt" sz="half" idx="10"/>
          </p:nvPr>
        </p:nvSpPr>
        <p:spPr/>
        <p:txBody>
          <a:bodyPr/>
          <a:lstStyle/>
          <a:p>
            <a:fld id="{638CA4CB-960D-4DB7-93A4-90BAACD7400E}" type="datetimeFigureOut">
              <a:rPr lang="zh-CN" altLang="en-US" smtClean="0"/>
              <a:t>2019/7/16</a:t>
            </a:fld>
            <a:endParaRPr lang="zh-CN" altLang="en-US"/>
          </a:p>
        </p:txBody>
      </p:sp>
      <p:sp>
        <p:nvSpPr>
          <p:cNvPr id="5" name="页脚占位符 4">
            <a:extLst>
              <a:ext uri="{FF2B5EF4-FFF2-40B4-BE49-F238E27FC236}">
                <a16:creationId xmlns:a16="http://schemas.microsoft.com/office/drawing/2014/main" id="{4E745220-70CE-4279-81DB-FEAEC8C5A5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18F9C6-E465-4D6E-BBEA-C280D515EF08}"/>
              </a:ext>
            </a:extLst>
          </p:cNvPr>
          <p:cNvSpPr>
            <a:spLocks noGrp="1"/>
          </p:cNvSpPr>
          <p:nvPr>
            <p:ph type="sldNum" sz="quarter" idx="12"/>
          </p:nvPr>
        </p:nvSpPr>
        <p:spPr/>
        <p:txBody>
          <a:body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3328765896"/>
      </p:ext>
    </p:extLst>
  </p:cSld>
  <p:clrMapOvr>
    <a:masterClrMapping/>
  </p:clrMapOvr>
  <p:transition spd="slow" advClick="0" advTm="0">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78625"/>
      </p:ext>
    </p:extLst>
  </p:cSld>
  <p:clrMapOvr>
    <a:masterClrMapping/>
  </p:clrMapOvr>
  <p:transition spd="slow" advClick="0" advTm="0">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769080" y="1781724"/>
            <a:ext cx="2143551" cy="2145757"/>
          </a:xfrm>
          <a:custGeom>
            <a:avLst/>
            <a:gdLst>
              <a:gd name="connsiteX0" fmla="*/ 0 w 2143551"/>
              <a:gd name="connsiteY0" fmla="*/ 0 h 2145757"/>
              <a:gd name="connsiteX1" fmla="*/ 2143551 w 2143551"/>
              <a:gd name="connsiteY1" fmla="*/ 0 h 2145757"/>
              <a:gd name="connsiteX2" fmla="*/ 2143551 w 2143551"/>
              <a:gd name="connsiteY2" fmla="*/ 2145757 h 2145757"/>
              <a:gd name="connsiteX3" fmla="*/ 0 w 2143551"/>
              <a:gd name="connsiteY3" fmla="*/ 2145757 h 2145757"/>
            </a:gdLst>
            <a:ahLst/>
            <a:cxnLst>
              <a:cxn ang="0">
                <a:pos x="connsiteX0" y="connsiteY0"/>
              </a:cxn>
              <a:cxn ang="0">
                <a:pos x="connsiteX1" y="connsiteY1"/>
              </a:cxn>
              <a:cxn ang="0">
                <a:pos x="connsiteX2" y="connsiteY2"/>
              </a:cxn>
              <a:cxn ang="0">
                <a:pos x="connsiteX3" y="connsiteY3"/>
              </a:cxn>
            </a:cxnLst>
            <a:rect l="l" t="t" r="r" b="b"/>
            <a:pathLst>
              <a:path w="2143551" h="2145757">
                <a:moveTo>
                  <a:pt x="0" y="0"/>
                </a:moveTo>
                <a:lnTo>
                  <a:pt x="2143551" y="0"/>
                </a:lnTo>
                <a:lnTo>
                  <a:pt x="2143551" y="2145757"/>
                </a:lnTo>
                <a:lnTo>
                  <a:pt x="0" y="2145757"/>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2899254" y="3915325"/>
            <a:ext cx="2145187" cy="2135033"/>
          </a:xfrm>
          <a:custGeom>
            <a:avLst/>
            <a:gdLst>
              <a:gd name="connsiteX0" fmla="*/ 0 w 2145187"/>
              <a:gd name="connsiteY0" fmla="*/ 0 h 2135033"/>
              <a:gd name="connsiteX1" fmla="*/ 2145187 w 2145187"/>
              <a:gd name="connsiteY1" fmla="*/ 0 h 2135033"/>
              <a:gd name="connsiteX2" fmla="*/ 2145187 w 2145187"/>
              <a:gd name="connsiteY2" fmla="*/ 2135033 h 2135033"/>
              <a:gd name="connsiteX3" fmla="*/ 0 w 2145187"/>
              <a:gd name="connsiteY3" fmla="*/ 2135033 h 2135033"/>
            </a:gdLst>
            <a:ahLst/>
            <a:cxnLst>
              <a:cxn ang="0">
                <a:pos x="connsiteX0" y="connsiteY0"/>
              </a:cxn>
              <a:cxn ang="0">
                <a:pos x="connsiteX1" y="connsiteY1"/>
              </a:cxn>
              <a:cxn ang="0">
                <a:pos x="connsiteX2" y="connsiteY2"/>
              </a:cxn>
              <a:cxn ang="0">
                <a:pos x="connsiteX3" y="connsiteY3"/>
              </a:cxn>
            </a:cxnLst>
            <a:rect l="l" t="t" r="r" b="b"/>
            <a:pathLst>
              <a:path w="2145187" h="2135033">
                <a:moveTo>
                  <a:pt x="0" y="0"/>
                </a:moveTo>
                <a:lnTo>
                  <a:pt x="2145187" y="0"/>
                </a:lnTo>
                <a:lnTo>
                  <a:pt x="2145187" y="2135033"/>
                </a:lnTo>
                <a:lnTo>
                  <a:pt x="0" y="2135033"/>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34490" y="1781725"/>
            <a:ext cx="2133600" cy="2133600"/>
          </a:xfrm>
          <a:custGeom>
            <a:avLst/>
            <a:gdLst>
              <a:gd name="connsiteX0" fmla="*/ 0 w 2133600"/>
              <a:gd name="connsiteY0" fmla="*/ 0 h 2133600"/>
              <a:gd name="connsiteX1" fmla="*/ 2133600 w 2133600"/>
              <a:gd name="connsiteY1" fmla="*/ 0 h 2133600"/>
              <a:gd name="connsiteX2" fmla="*/ 2133600 w 2133600"/>
              <a:gd name="connsiteY2" fmla="*/ 2133600 h 2133600"/>
              <a:gd name="connsiteX3" fmla="*/ 0 w 2133600"/>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2133600" h="2133600">
                <a:moveTo>
                  <a:pt x="0" y="0"/>
                </a:moveTo>
                <a:lnTo>
                  <a:pt x="2133600" y="0"/>
                </a:lnTo>
                <a:lnTo>
                  <a:pt x="2133600" y="2133600"/>
                </a:lnTo>
                <a:lnTo>
                  <a:pt x="0" y="2133600"/>
                </a:ln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9300795" y="1781725"/>
            <a:ext cx="2123649" cy="2133600"/>
          </a:xfrm>
          <a:custGeom>
            <a:avLst/>
            <a:gdLst>
              <a:gd name="connsiteX0" fmla="*/ 0 w 2123649"/>
              <a:gd name="connsiteY0" fmla="*/ 0 h 2133600"/>
              <a:gd name="connsiteX1" fmla="*/ 2123649 w 2123649"/>
              <a:gd name="connsiteY1" fmla="*/ 0 h 2133600"/>
              <a:gd name="connsiteX2" fmla="*/ 2123649 w 2123649"/>
              <a:gd name="connsiteY2" fmla="*/ 2133600 h 2133600"/>
              <a:gd name="connsiteX3" fmla="*/ 0 w 2123649"/>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2123649" h="2133600">
                <a:moveTo>
                  <a:pt x="0" y="0"/>
                </a:moveTo>
                <a:lnTo>
                  <a:pt x="2123649" y="0"/>
                </a:lnTo>
                <a:lnTo>
                  <a:pt x="2123649" y="2133600"/>
                </a:lnTo>
                <a:lnTo>
                  <a:pt x="0" y="2133600"/>
                </a:lnTo>
                <a:close/>
              </a:path>
            </a:pathLst>
          </a:custGeom>
        </p:spPr>
        <p:txBody>
          <a:bodyPr wrap="square">
            <a:noAutofit/>
          </a:bodyPr>
          <a:lstStyle/>
          <a:p>
            <a:endParaRPr lang="zh-CN" altLang="en-US"/>
          </a:p>
        </p:txBody>
      </p:sp>
      <p:sp>
        <p:nvSpPr>
          <p:cNvPr id="6" name="灯片编号占位符 2"/>
          <p:cNvSpPr>
            <a:spLocks noGrp="1"/>
          </p:cNvSpPr>
          <p:nvPr>
            <p:ph type="sldNum" sz="quarter" idx="4"/>
          </p:nvPr>
        </p:nvSpPr>
        <p:spPr>
          <a:xfrm>
            <a:off x="11025188" y="490538"/>
            <a:ext cx="584200" cy="365125"/>
          </a:xfrm>
          <a:prstGeom prst="rect">
            <a:avLst/>
          </a:prstGeom>
        </p:spPr>
        <p:txBody>
          <a:bodyPr vert="horz" lIns="91440" tIns="45720" rIns="91440" bIns="45720" rtlCol="0" anchor="ctr"/>
          <a:lstStyle>
            <a:lvl1pPr algn="ctr">
              <a:defRPr sz="1100" i="1">
                <a:solidFill>
                  <a:schemeClr val="bg1"/>
                </a:solidFill>
                <a:latin typeface="Century Gothic" panose="020B0502020202020204" pitchFamily="34" charset="0"/>
              </a:defRPr>
            </a:lvl1pPr>
          </a:lstStyle>
          <a:p>
            <a:fld id="{34FFDC9D-D022-4C4F-9F36-3FAD1C14D3EB}" type="slidenum">
              <a:rPr lang="zh-CN" altLang="en-US" smtClean="0"/>
              <a:pPr/>
              <a:t>‹#›</a:t>
            </a:fld>
            <a:endParaRPr lang="zh-CN" altLang="en-US" dirty="0"/>
          </a:p>
        </p:txBody>
      </p:sp>
    </p:spTree>
    <p:extLst>
      <p:ext uri="{BB962C8B-B14F-4D97-AF65-F5344CB8AC3E}">
        <p14:creationId xmlns:p14="http://schemas.microsoft.com/office/powerpoint/2010/main" val="2276494432"/>
      </p:ext>
    </p:extLst>
  </p:cSld>
  <p:clrMapOvr>
    <a:masterClrMapping/>
  </p:clrMapOvr>
  <p:transition spd="slow" advClick="0" advTm="0">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654561"/>
      </p:ext>
    </p:extLst>
  </p:cSld>
  <p:clrMapOvr>
    <a:masterClrMapping/>
  </p:clrMapOvr>
  <p:transition spd="slow" advClick="0" advTm="0">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3E368-A352-4D0B-A67F-84BCB73487D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EED265-AC5E-48B4-9040-B50D13EAB49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E0B4B39-BD8E-4CCD-ADFA-D5C7867B83E6}"/>
              </a:ext>
            </a:extLst>
          </p:cNvPr>
          <p:cNvSpPr>
            <a:spLocks noGrp="1"/>
          </p:cNvSpPr>
          <p:nvPr>
            <p:ph type="dt" sz="half" idx="10"/>
          </p:nvPr>
        </p:nvSpPr>
        <p:spPr/>
        <p:txBody>
          <a:bodyPr/>
          <a:lstStyle/>
          <a:p>
            <a:fld id="{638CA4CB-960D-4DB7-93A4-90BAACD7400E}" type="datetimeFigureOut">
              <a:rPr lang="zh-CN" altLang="en-US" smtClean="0"/>
              <a:t>2019/7/16</a:t>
            </a:fld>
            <a:endParaRPr lang="zh-CN" altLang="en-US"/>
          </a:p>
        </p:txBody>
      </p:sp>
      <p:sp>
        <p:nvSpPr>
          <p:cNvPr id="5" name="页脚占位符 4">
            <a:extLst>
              <a:ext uri="{FF2B5EF4-FFF2-40B4-BE49-F238E27FC236}">
                <a16:creationId xmlns:a16="http://schemas.microsoft.com/office/drawing/2014/main" id="{A1ADED8C-CBDA-4077-B377-BB31DBA012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E74341-3FD2-43A9-85CB-B24DBB6CA714}"/>
              </a:ext>
            </a:extLst>
          </p:cNvPr>
          <p:cNvSpPr>
            <a:spLocks noGrp="1"/>
          </p:cNvSpPr>
          <p:nvPr>
            <p:ph type="sldNum" sz="quarter" idx="12"/>
          </p:nvPr>
        </p:nvSpPr>
        <p:spPr/>
        <p:txBody>
          <a:body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3002465875"/>
      </p:ext>
    </p:extLst>
  </p:cSld>
  <p:clrMapOvr>
    <a:masterClrMapping/>
  </p:clrMapOvr>
  <p:transition spd="slow" advClick="0" advTm="0">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0893F-E354-4024-A54D-6B1CD6609DA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A77401-FB72-4444-9FBC-5762FA9626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3198675-36D4-4285-B79A-ADB057F09A1A}"/>
              </a:ext>
            </a:extLst>
          </p:cNvPr>
          <p:cNvSpPr>
            <a:spLocks noGrp="1"/>
          </p:cNvSpPr>
          <p:nvPr>
            <p:ph type="dt" sz="half" idx="10"/>
          </p:nvPr>
        </p:nvSpPr>
        <p:spPr/>
        <p:txBody>
          <a:bodyPr/>
          <a:lstStyle/>
          <a:p>
            <a:fld id="{638CA4CB-960D-4DB7-93A4-90BAACD7400E}" type="datetimeFigureOut">
              <a:rPr lang="zh-CN" altLang="en-US" smtClean="0"/>
              <a:t>2019/7/16</a:t>
            </a:fld>
            <a:endParaRPr lang="zh-CN" altLang="en-US"/>
          </a:p>
        </p:txBody>
      </p:sp>
      <p:sp>
        <p:nvSpPr>
          <p:cNvPr id="5" name="页脚占位符 4">
            <a:extLst>
              <a:ext uri="{FF2B5EF4-FFF2-40B4-BE49-F238E27FC236}">
                <a16:creationId xmlns:a16="http://schemas.microsoft.com/office/drawing/2014/main" id="{8D2076EE-B2F0-4EC8-BEAC-E19F76AD48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BA6E58-C8DA-4320-A0EA-7E99F0ADEC66}"/>
              </a:ext>
            </a:extLst>
          </p:cNvPr>
          <p:cNvSpPr>
            <a:spLocks noGrp="1"/>
          </p:cNvSpPr>
          <p:nvPr>
            <p:ph type="sldNum" sz="quarter" idx="12"/>
          </p:nvPr>
        </p:nvSpPr>
        <p:spPr/>
        <p:txBody>
          <a:body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1293544809"/>
      </p:ext>
    </p:extLst>
  </p:cSld>
  <p:clrMapOvr>
    <a:masterClrMapping/>
  </p:clrMapOvr>
  <p:transition spd="slow" advClick="0" advTm="0">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6F63EB-9429-4A3A-82A6-30A732C934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8B9E2C-0E91-4261-98D9-8CECED6A36F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3459D4E-BE12-4962-B858-B59C30B51B2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3569E06-26F9-4278-8398-8CD3A5E5718E}"/>
              </a:ext>
            </a:extLst>
          </p:cNvPr>
          <p:cNvSpPr>
            <a:spLocks noGrp="1"/>
          </p:cNvSpPr>
          <p:nvPr>
            <p:ph type="dt" sz="half" idx="10"/>
          </p:nvPr>
        </p:nvSpPr>
        <p:spPr/>
        <p:txBody>
          <a:bodyPr/>
          <a:lstStyle/>
          <a:p>
            <a:fld id="{638CA4CB-960D-4DB7-93A4-90BAACD7400E}" type="datetimeFigureOut">
              <a:rPr lang="zh-CN" altLang="en-US" smtClean="0"/>
              <a:t>2019/7/16</a:t>
            </a:fld>
            <a:endParaRPr lang="zh-CN" altLang="en-US"/>
          </a:p>
        </p:txBody>
      </p:sp>
      <p:sp>
        <p:nvSpPr>
          <p:cNvPr id="6" name="页脚占位符 5">
            <a:extLst>
              <a:ext uri="{FF2B5EF4-FFF2-40B4-BE49-F238E27FC236}">
                <a16:creationId xmlns:a16="http://schemas.microsoft.com/office/drawing/2014/main" id="{CB705A44-9A45-4DB5-9AB4-99BBFA4683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B85D52-24A3-417A-B6D3-D608EE23A082}"/>
              </a:ext>
            </a:extLst>
          </p:cNvPr>
          <p:cNvSpPr>
            <a:spLocks noGrp="1"/>
          </p:cNvSpPr>
          <p:nvPr>
            <p:ph type="sldNum" sz="quarter" idx="12"/>
          </p:nvPr>
        </p:nvSpPr>
        <p:spPr/>
        <p:txBody>
          <a:body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3591143173"/>
      </p:ext>
    </p:extLst>
  </p:cSld>
  <p:clrMapOvr>
    <a:masterClrMapping/>
  </p:clrMapOvr>
  <p:transition spd="slow" advClick="0" advTm="0">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CB103-E479-426D-9BBB-C3921A74592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EA1A434-7001-402A-89F5-00A2ABF940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F9C2AA9-C38C-4E66-A90B-CCB59F23636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5B4916A-FD4B-4FFC-AA51-B1F610D5FC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C0F229B-79DD-4AD2-8D32-6C9337E837E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75DD07F-2F94-4E4F-B678-FD469F65016A}"/>
              </a:ext>
            </a:extLst>
          </p:cNvPr>
          <p:cNvSpPr>
            <a:spLocks noGrp="1"/>
          </p:cNvSpPr>
          <p:nvPr>
            <p:ph type="dt" sz="half" idx="10"/>
          </p:nvPr>
        </p:nvSpPr>
        <p:spPr/>
        <p:txBody>
          <a:bodyPr/>
          <a:lstStyle/>
          <a:p>
            <a:fld id="{638CA4CB-960D-4DB7-93A4-90BAACD7400E}" type="datetimeFigureOut">
              <a:rPr lang="zh-CN" altLang="en-US" smtClean="0"/>
              <a:t>2019/7/16</a:t>
            </a:fld>
            <a:endParaRPr lang="zh-CN" altLang="en-US"/>
          </a:p>
        </p:txBody>
      </p:sp>
      <p:sp>
        <p:nvSpPr>
          <p:cNvPr id="8" name="页脚占位符 7">
            <a:extLst>
              <a:ext uri="{FF2B5EF4-FFF2-40B4-BE49-F238E27FC236}">
                <a16:creationId xmlns:a16="http://schemas.microsoft.com/office/drawing/2014/main" id="{D42709E2-641D-4DCA-9C42-916B2F15738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1FB19AC-AF84-4E73-96A4-4E95168863EB}"/>
              </a:ext>
            </a:extLst>
          </p:cNvPr>
          <p:cNvSpPr>
            <a:spLocks noGrp="1"/>
          </p:cNvSpPr>
          <p:nvPr>
            <p:ph type="sldNum" sz="quarter" idx="12"/>
          </p:nvPr>
        </p:nvSpPr>
        <p:spPr/>
        <p:txBody>
          <a:body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2638349198"/>
      </p:ext>
    </p:extLst>
  </p:cSld>
  <p:clrMapOvr>
    <a:masterClrMapping/>
  </p:clrMapOvr>
  <p:transition spd="slow" advClick="0" advTm="0">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DF033-4248-4E4D-98B7-2F8287CFC2D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1742E9F-2076-43CF-B391-3B39102E83B7}"/>
              </a:ext>
            </a:extLst>
          </p:cNvPr>
          <p:cNvSpPr>
            <a:spLocks noGrp="1"/>
          </p:cNvSpPr>
          <p:nvPr>
            <p:ph type="dt" sz="half" idx="10"/>
          </p:nvPr>
        </p:nvSpPr>
        <p:spPr/>
        <p:txBody>
          <a:bodyPr/>
          <a:lstStyle/>
          <a:p>
            <a:fld id="{638CA4CB-960D-4DB7-93A4-90BAACD7400E}" type="datetimeFigureOut">
              <a:rPr lang="zh-CN" altLang="en-US" smtClean="0"/>
              <a:t>2019/7/16</a:t>
            </a:fld>
            <a:endParaRPr lang="zh-CN" altLang="en-US"/>
          </a:p>
        </p:txBody>
      </p:sp>
      <p:sp>
        <p:nvSpPr>
          <p:cNvPr id="4" name="页脚占位符 3">
            <a:extLst>
              <a:ext uri="{FF2B5EF4-FFF2-40B4-BE49-F238E27FC236}">
                <a16:creationId xmlns:a16="http://schemas.microsoft.com/office/drawing/2014/main" id="{606C7DAE-D7ED-4CCE-B25B-2BDFAC3808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6E15815-DBA3-4253-84B9-2C462DB39723}"/>
              </a:ext>
            </a:extLst>
          </p:cNvPr>
          <p:cNvSpPr>
            <a:spLocks noGrp="1"/>
          </p:cNvSpPr>
          <p:nvPr>
            <p:ph type="sldNum" sz="quarter" idx="12"/>
          </p:nvPr>
        </p:nvSpPr>
        <p:spPr/>
        <p:txBody>
          <a:body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3584981490"/>
      </p:ext>
    </p:extLst>
  </p:cSld>
  <p:clrMapOvr>
    <a:masterClrMapping/>
  </p:clrMapOvr>
  <p:transition spd="slow" advClick="0" advTm="0">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38B5A7-84F2-4094-B14B-FB6B8FE1E3E0}"/>
              </a:ext>
            </a:extLst>
          </p:cNvPr>
          <p:cNvSpPr>
            <a:spLocks noGrp="1"/>
          </p:cNvSpPr>
          <p:nvPr>
            <p:ph type="dt" sz="half" idx="10"/>
          </p:nvPr>
        </p:nvSpPr>
        <p:spPr/>
        <p:txBody>
          <a:bodyPr/>
          <a:lstStyle/>
          <a:p>
            <a:fld id="{638CA4CB-960D-4DB7-93A4-90BAACD7400E}" type="datetimeFigureOut">
              <a:rPr lang="zh-CN" altLang="en-US" smtClean="0"/>
              <a:t>2019/7/16</a:t>
            </a:fld>
            <a:endParaRPr lang="zh-CN" altLang="en-US"/>
          </a:p>
        </p:txBody>
      </p:sp>
      <p:sp>
        <p:nvSpPr>
          <p:cNvPr id="3" name="页脚占位符 2">
            <a:extLst>
              <a:ext uri="{FF2B5EF4-FFF2-40B4-BE49-F238E27FC236}">
                <a16:creationId xmlns:a16="http://schemas.microsoft.com/office/drawing/2014/main" id="{BA5F7F25-1EA0-4A06-BBEE-7C7BFA6FCAA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113E635-DAFD-4596-9BD2-474323EA6CAE}"/>
              </a:ext>
            </a:extLst>
          </p:cNvPr>
          <p:cNvSpPr>
            <a:spLocks noGrp="1"/>
          </p:cNvSpPr>
          <p:nvPr>
            <p:ph type="sldNum" sz="quarter" idx="12"/>
          </p:nvPr>
        </p:nvSpPr>
        <p:spPr/>
        <p:txBody>
          <a:body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3817109740"/>
      </p:ext>
    </p:extLst>
  </p:cSld>
  <p:clrMapOvr>
    <a:masterClrMapping/>
  </p:clrMapOvr>
  <p:transition spd="slow" advClick="0" advTm="0">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C29C3-60B7-48B1-BD31-91098F2FDF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B38F07-7684-4185-8689-82585678CD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BDF3F6F-B36F-416E-9ED5-27A3221983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E242D8B-E835-425F-B5B7-BD9B6D728EFB}"/>
              </a:ext>
            </a:extLst>
          </p:cNvPr>
          <p:cNvSpPr>
            <a:spLocks noGrp="1"/>
          </p:cNvSpPr>
          <p:nvPr>
            <p:ph type="dt" sz="half" idx="10"/>
          </p:nvPr>
        </p:nvSpPr>
        <p:spPr/>
        <p:txBody>
          <a:bodyPr/>
          <a:lstStyle/>
          <a:p>
            <a:fld id="{638CA4CB-960D-4DB7-93A4-90BAACD7400E}" type="datetimeFigureOut">
              <a:rPr lang="zh-CN" altLang="en-US" smtClean="0"/>
              <a:t>2019/7/16</a:t>
            </a:fld>
            <a:endParaRPr lang="zh-CN" altLang="en-US"/>
          </a:p>
        </p:txBody>
      </p:sp>
      <p:sp>
        <p:nvSpPr>
          <p:cNvPr id="6" name="页脚占位符 5">
            <a:extLst>
              <a:ext uri="{FF2B5EF4-FFF2-40B4-BE49-F238E27FC236}">
                <a16:creationId xmlns:a16="http://schemas.microsoft.com/office/drawing/2014/main" id="{BDCF96FE-D487-4D1B-BB41-7B02410333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83CBEF-9A7C-4888-BF3B-8DCD729DDD31}"/>
              </a:ext>
            </a:extLst>
          </p:cNvPr>
          <p:cNvSpPr>
            <a:spLocks noGrp="1"/>
          </p:cNvSpPr>
          <p:nvPr>
            <p:ph type="sldNum" sz="quarter" idx="12"/>
          </p:nvPr>
        </p:nvSpPr>
        <p:spPr/>
        <p:txBody>
          <a:body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1494122574"/>
      </p:ext>
    </p:extLst>
  </p:cSld>
  <p:clrMapOvr>
    <a:masterClrMapping/>
  </p:clrMapOvr>
  <p:transition spd="slow" advClick="0" advTm="0">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3A030-B91B-4186-951F-88D6F54C8A8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9F80E5A-0AFC-47EA-AB31-F5DAE640F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50AC58-E421-4566-B8CD-425814402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36E1F85-07E2-4330-9BD9-8BE7E4BD2220}"/>
              </a:ext>
            </a:extLst>
          </p:cNvPr>
          <p:cNvSpPr>
            <a:spLocks noGrp="1"/>
          </p:cNvSpPr>
          <p:nvPr>
            <p:ph type="dt" sz="half" idx="10"/>
          </p:nvPr>
        </p:nvSpPr>
        <p:spPr/>
        <p:txBody>
          <a:bodyPr/>
          <a:lstStyle/>
          <a:p>
            <a:fld id="{638CA4CB-960D-4DB7-93A4-90BAACD7400E}" type="datetimeFigureOut">
              <a:rPr lang="zh-CN" altLang="en-US" smtClean="0"/>
              <a:t>2019/7/16</a:t>
            </a:fld>
            <a:endParaRPr lang="zh-CN" altLang="en-US"/>
          </a:p>
        </p:txBody>
      </p:sp>
      <p:sp>
        <p:nvSpPr>
          <p:cNvPr id="6" name="页脚占位符 5">
            <a:extLst>
              <a:ext uri="{FF2B5EF4-FFF2-40B4-BE49-F238E27FC236}">
                <a16:creationId xmlns:a16="http://schemas.microsoft.com/office/drawing/2014/main" id="{1ECA3F62-2D91-44C1-AFF8-2188A68C9C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AE7F078-4627-401C-BDA2-AB59BF667BC4}"/>
              </a:ext>
            </a:extLst>
          </p:cNvPr>
          <p:cNvSpPr>
            <a:spLocks noGrp="1"/>
          </p:cNvSpPr>
          <p:nvPr>
            <p:ph type="sldNum" sz="quarter" idx="12"/>
          </p:nvPr>
        </p:nvSpPr>
        <p:spPr/>
        <p:txBody>
          <a:body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1047278526"/>
      </p:ext>
    </p:extLst>
  </p:cSld>
  <p:clrMapOvr>
    <a:masterClrMapping/>
  </p:clrMapOvr>
  <p:transition spd="slow" advClick="0" advTm="0">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E19A78-C3E0-4315-9259-FB443AD65D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B3220B1-0D74-4656-8F89-A9470CA516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DCC278F-8466-4C31-A4CE-48B595772D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CA4CB-960D-4DB7-93A4-90BAACD7400E}" type="datetimeFigureOut">
              <a:rPr lang="zh-CN" altLang="en-US" smtClean="0"/>
              <a:t>2019/7/16</a:t>
            </a:fld>
            <a:endParaRPr lang="zh-CN" altLang="en-US"/>
          </a:p>
        </p:txBody>
      </p:sp>
      <p:sp>
        <p:nvSpPr>
          <p:cNvPr id="5" name="页脚占位符 4">
            <a:extLst>
              <a:ext uri="{FF2B5EF4-FFF2-40B4-BE49-F238E27FC236}">
                <a16:creationId xmlns:a16="http://schemas.microsoft.com/office/drawing/2014/main" id="{BD67CD5F-BCA8-48CB-A749-6F625A123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873386E-B372-4A8B-B230-A5E99A46BE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D00F3-E1C9-4EC6-A6B1-D1686BF68410}" type="slidenum">
              <a:rPr lang="zh-CN" altLang="en-US" smtClean="0"/>
              <a:t>‹#›</a:t>
            </a:fld>
            <a:endParaRPr lang="zh-CN" altLang="en-US"/>
          </a:p>
        </p:txBody>
      </p:sp>
    </p:spTree>
    <p:extLst>
      <p:ext uri="{BB962C8B-B14F-4D97-AF65-F5344CB8AC3E}">
        <p14:creationId xmlns:p14="http://schemas.microsoft.com/office/powerpoint/2010/main" val="614187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advClick="0" advTm="0">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29.emf"/><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28.emf"/><Relationship Id="rId5" Type="http://schemas.openxmlformats.org/officeDocument/2006/relationships/tags" Target="../tags/tag23.xml"/><Relationship Id="rId10" Type="http://schemas.openxmlformats.org/officeDocument/2006/relationships/image" Target="../media/image9.jpeg"/><Relationship Id="rId4" Type="http://schemas.openxmlformats.org/officeDocument/2006/relationships/tags" Target="../tags/tag22.xml"/><Relationship Id="rId9"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5.emf"/><Relationship Id="rId5" Type="http://schemas.openxmlformats.org/officeDocument/2006/relationships/tags" Target="../tags/tag6.xml"/><Relationship Id="rId10" Type="http://schemas.openxmlformats.org/officeDocument/2006/relationships/image" Target="../media/image4.png"/><Relationship Id="rId4" Type="http://schemas.openxmlformats.org/officeDocument/2006/relationships/tags" Target="../tags/tag5.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hart" Target="../charts/chart3.xml"/><Relationship Id="rId3" Type="http://schemas.openxmlformats.org/officeDocument/2006/relationships/tags" Target="../tags/tag29.xml"/><Relationship Id="rId7" Type="http://schemas.openxmlformats.org/officeDocument/2006/relationships/image" Target="../media/image3.png"/><Relationship Id="rId12" Type="http://schemas.openxmlformats.org/officeDocument/2006/relationships/chart" Target="../charts/chart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2.xml"/><Relationship Id="rId11" Type="http://schemas.openxmlformats.org/officeDocument/2006/relationships/chart" Target="../charts/chart1.xml"/><Relationship Id="rId5" Type="http://schemas.openxmlformats.org/officeDocument/2006/relationships/slideLayout" Target="../slideLayouts/slideLayout2.xml"/><Relationship Id="rId10" Type="http://schemas.openxmlformats.org/officeDocument/2006/relationships/image" Target="../media/image45.emf"/><Relationship Id="rId4" Type="http://schemas.openxmlformats.org/officeDocument/2006/relationships/tags" Target="../tags/tag30.xml"/><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jpe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52.png"/><Relationship Id="rId10" Type="http://schemas.openxmlformats.org/officeDocument/2006/relationships/hyperlink" Target="https://en.wikipedia.org/wiki/Bitcoin" TargetMode="External"/><Relationship Id="rId4" Type="http://schemas.openxmlformats.org/officeDocument/2006/relationships/image" Target="../media/image51.jpeg"/><Relationship Id="rId9"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3.emf"/><Relationship Id="rId5" Type="http://schemas.openxmlformats.org/officeDocument/2006/relationships/tags" Target="../tags/tag15.xml"/><Relationship Id="rId10" Type="http://schemas.openxmlformats.org/officeDocument/2006/relationships/image" Target="../media/image9.jpeg"/><Relationship Id="rId4" Type="http://schemas.openxmlformats.org/officeDocument/2006/relationships/tags" Target="../tags/tag14.xml"/><Relationship Id="rId9"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5C66CF0-F465-434E-8D74-652B5A8C5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44" y="-4537"/>
            <a:ext cx="12319244" cy="6877051"/>
          </a:xfrm>
          <a:prstGeom prst="rect">
            <a:avLst/>
          </a:prstGeom>
        </p:spPr>
      </p:pic>
      <p:sp>
        <p:nvSpPr>
          <p:cNvPr id="10" name="标题 1">
            <a:extLst>
              <a:ext uri="{FF2B5EF4-FFF2-40B4-BE49-F238E27FC236}">
                <a16:creationId xmlns:a16="http://schemas.microsoft.com/office/drawing/2014/main" id="{25AE1DCA-2ED2-4DF5-9BF7-653C1B981B39}"/>
              </a:ext>
            </a:extLst>
          </p:cNvPr>
          <p:cNvSpPr txBox="1">
            <a:spLocks/>
          </p:cNvSpPr>
          <p:nvPr/>
        </p:nvSpPr>
        <p:spPr>
          <a:xfrm>
            <a:off x="0" y="1672687"/>
            <a:ext cx="6604656" cy="1271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a:solidFill>
                  <a:schemeClr val="bg1"/>
                </a:solidFill>
                <a:latin typeface="Algerian" panose="04020705040A02060702" pitchFamily="82" charset="0"/>
                <a:ea typeface="+mn-ea"/>
              </a:rPr>
              <a:t>BLOCKCHAIN and its applications in logisticS</a:t>
            </a:r>
            <a:endParaRPr lang="zh-CN" altLang="en-US" sz="4000" dirty="0">
              <a:solidFill>
                <a:schemeClr val="bg1"/>
              </a:solidFill>
              <a:latin typeface="Algerian" panose="04020705040A02060702" pitchFamily="82" charset="0"/>
              <a:ea typeface="+mn-ea"/>
            </a:endParaRPr>
          </a:p>
        </p:txBody>
      </p:sp>
      <p:sp>
        <p:nvSpPr>
          <p:cNvPr id="12" name="标题 1">
            <a:extLst>
              <a:ext uri="{FF2B5EF4-FFF2-40B4-BE49-F238E27FC236}">
                <a16:creationId xmlns:a16="http://schemas.microsoft.com/office/drawing/2014/main" id="{F7BA249B-AF11-4F61-A2C1-DD80182A046E}"/>
              </a:ext>
            </a:extLst>
          </p:cNvPr>
          <p:cNvSpPr txBox="1">
            <a:spLocks/>
          </p:cNvSpPr>
          <p:nvPr/>
        </p:nvSpPr>
        <p:spPr>
          <a:xfrm>
            <a:off x="6342097" y="5951396"/>
            <a:ext cx="7069944" cy="709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3500"/>
              </a:lnSpc>
            </a:pPr>
            <a:r>
              <a:rPr lang="en-US" altLang="zh-CN" sz="2400">
                <a:solidFill>
                  <a:schemeClr val="bg1"/>
                </a:solidFill>
                <a:latin typeface="+mn-ea"/>
                <a:ea typeface="+mn-ea"/>
              </a:rPr>
              <a:t>Reporters: Thanh Tung – Thanh Phuong</a:t>
            </a:r>
            <a:endParaRPr lang="zh-CN" altLang="en-US" sz="2400" dirty="0">
              <a:solidFill>
                <a:schemeClr val="bg1"/>
              </a:solidFill>
              <a:latin typeface="+mn-ea"/>
              <a:ea typeface="+mn-ea"/>
            </a:endParaRPr>
          </a:p>
        </p:txBody>
      </p:sp>
      <p:sp>
        <p:nvSpPr>
          <p:cNvPr id="14" name="标题 1">
            <a:extLst>
              <a:ext uri="{FF2B5EF4-FFF2-40B4-BE49-F238E27FC236}">
                <a16:creationId xmlns:a16="http://schemas.microsoft.com/office/drawing/2014/main" id="{0E874413-6432-45C7-A627-61EB15B86CCA}"/>
              </a:ext>
            </a:extLst>
          </p:cNvPr>
          <p:cNvSpPr txBox="1">
            <a:spLocks/>
          </p:cNvSpPr>
          <p:nvPr/>
        </p:nvSpPr>
        <p:spPr>
          <a:xfrm>
            <a:off x="-1144085" y="399712"/>
            <a:ext cx="10013538" cy="7447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800" b="1">
                <a:solidFill>
                  <a:schemeClr val="bg1"/>
                </a:solidFill>
                <a:latin typeface="+mn-ea"/>
                <a:ea typeface="+mn-ea"/>
              </a:rPr>
              <a:t>WEEKLY STATUS REPORT</a:t>
            </a:r>
            <a:endParaRPr lang="zh-CN" altLang="en-US" sz="4800" b="1" dirty="0">
              <a:solidFill>
                <a:schemeClr val="bg1"/>
              </a:solidFill>
              <a:latin typeface="+mn-ea"/>
              <a:ea typeface="+mn-ea"/>
            </a:endParaRPr>
          </a:p>
        </p:txBody>
      </p:sp>
      <p:sp>
        <p:nvSpPr>
          <p:cNvPr id="17" name="任意多边形 22">
            <a:extLst>
              <a:ext uri="{FF2B5EF4-FFF2-40B4-BE49-F238E27FC236}">
                <a16:creationId xmlns:a16="http://schemas.microsoft.com/office/drawing/2014/main" id="{DC377E6A-C78D-411B-8F1A-6A377095BB9D}"/>
              </a:ext>
            </a:extLst>
          </p:cNvPr>
          <p:cNvSpPr/>
          <p:nvPr/>
        </p:nvSpPr>
        <p:spPr>
          <a:xfrm>
            <a:off x="241056" y="3657468"/>
            <a:ext cx="5697782" cy="2781770"/>
          </a:xfrm>
          <a:custGeom>
            <a:avLst/>
            <a:gdLst>
              <a:gd name="connsiteX0" fmla="*/ 2824163 w 7734300"/>
              <a:gd name="connsiteY0" fmla="*/ 586 h 4835042"/>
              <a:gd name="connsiteX1" fmla="*/ 4076700 w 7734300"/>
              <a:gd name="connsiteY1" fmla="*/ 218519 h 4835042"/>
              <a:gd name="connsiteX2" fmla="*/ 7734300 w 7734300"/>
              <a:gd name="connsiteY2" fmla="*/ 2166333 h 4835042"/>
              <a:gd name="connsiteX3" fmla="*/ 3543300 w 7734300"/>
              <a:gd name="connsiteY3" fmla="*/ 4704697 h 4835042"/>
              <a:gd name="connsiteX4" fmla="*/ 23924 w 7734300"/>
              <a:gd name="connsiteY4" fmla="*/ 2117429 h 4835042"/>
              <a:gd name="connsiteX5" fmla="*/ 0 w 7734300"/>
              <a:gd name="connsiteY5" fmla="*/ 2048518 h 4835042"/>
              <a:gd name="connsiteX6" fmla="*/ 0 w 7734300"/>
              <a:gd name="connsiteY6" fmla="*/ 1024863 h 4835042"/>
              <a:gd name="connsiteX7" fmla="*/ 28147 w 7734300"/>
              <a:gd name="connsiteY7" fmla="*/ 993173 h 4835042"/>
              <a:gd name="connsiteX8" fmla="*/ 1790700 w 7734300"/>
              <a:gd name="connsiteY8" fmla="*/ 189846 h 4835042"/>
              <a:gd name="connsiteX9" fmla="*/ 2824163 w 7734300"/>
              <a:gd name="connsiteY9" fmla="*/ 586 h 483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4300" h="4835042">
                <a:moveTo>
                  <a:pt x="2824163" y="586"/>
                </a:moveTo>
                <a:cubicBezTo>
                  <a:pt x="3184525" y="-6734"/>
                  <a:pt x="3581400" y="53812"/>
                  <a:pt x="4076700" y="218519"/>
                </a:cubicBezTo>
                <a:cubicBezTo>
                  <a:pt x="5067300" y="547933"/>
                  <a:pt x="7715250" y="691347"/>
                  <a:pt x="7734300" y="2166333"/>
                </a:cubicBezTo>
                <a:cubicBezTo>
                  <a:pt x="7620000" y="4441419"/>
                  <a:pt x="6191250" y="3901422"/>
                  <a:pt x="3543300" y="4704697"/>
                </a:cubicBezTo>
                <a:cubicBezTo>
                  <a:pt x="1309092" y="5382461"/>
                  <a:pt x="422040" y="3251802"/>
                  <a:pt x="23924" y="2117429"/>
                </a:cubicBezTo>
                <a:lnTo>
                  <a:pt x="0" y="2048518"/>
                </a:lnTo>
                <a:lnTo>
                  <a:pt x="0" y="1024863"/>
                </a:lnTo>
                <a:lnTo>
                  <a:pt x="28147" y="993173"/>
                </a:lnTo>
                <a:cubicBezTo>
                  <a:pt x="434082" y="599007"/>
                  <a:pt x="1310481" y="336635"/>
                  <a:pt x="1790700" y="189846"/>
                </a:cubicBezTo>
                <a:cubicBezTo>
                  <a:pt x="2139950" y="83091"/>
                  <a:pt x="2463800" y="7905"/>
                  <a:pt x="2824163" y="58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
            <a:extLst>
              <a:ext uri="{FF2B5EF4-FFF2-40B4-BE49-F238E27FC236}">
                <a16:creationId xmlns:a16="http://schemas.microsoft.com/office/drawing/2014/main" id="{EFDF17DB-31B3-4C3E-BFC0-81584F5419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571" y="2912201"/>
            <a:ext cx="4842442" cy="3729871"/>
          </a:xfrm>
          <a:prstGeom prst="rect">
            <a:avLst/>
          </a:prstGeom>
        </p:spPr>
      </p:pic>
      <p:sp>
        <p:nvSpPr>
          <p:cNvPr id="19" name="文本框 9">
            <a:extLst>
              <a:ext uri="{FF2B5EF4-FFF2-40B4-BE49-F238E27FC236}">
                <a16:creationId xmlns:a16="http://schemas.microsoft.com/office/drawing/2014/main" id="{3EEAE310-FFC3-4951-B721-FB0B5CA9B2C0}"/>
              </a:ext>
            </a:extLst>
          </p:cNvPr>
          <p:cNvSpPr txBox="1"/>
          <p:nvPr/>
        </p:nvSpPr>
        <p:spPr>
          <a:xfrm>
            <a:off x="47621" y="6347879"/>
            <a:ext cx="1890341" cy="461665"/>
          </a:xfrm>
          <a:prstGeom prst="rect">
            <a:avLst/>
          </a:prstGeom>
          <a:noFill/>
        </p:spPr>
        <p:txBody>
          <a:bodyPr wrap="square" rtlCol="0">
            <a:spAutoFit/>
          </a:bodyPr>
          <a:lstStyle/>
          <a:p>
            <a:r>
              <a:rPr lang="en-US" altLang="zh-CN" sz="2400">
                <a:solidFill>
                  <a:srgbClr val="00B0F0"/>
                </a:solidFill>
                <a:latin typeface="方正兰亭大黑_GBK" panose="02000000000000000000" pitchFamily="2" charset="-122"/>
                <a:ea typeface="方正兰亭大黑_GBK" panose="02000000000000000000" pitchFamily="2" charset="-122"/>
              </a:rPr>
              <a:t>Week 1</a:t>
            </a:r>
            <a:endParaRPr lang="zh-CN" altLang="en-US" sz="2400" dirty="0">
              <a:solidFill>
                <a:srgbClr val="00B0F0"/>
              </a:solidFill>
              <a:latin typeface="方正兰亭大黑_GBK" panose="02000000000000000000" pitchFamily="2" charset="-122"/>
              <a:ea typeface="方正兰亭大黑_GBK" panose="02000000000000000000" pitchFamily="2" charset="-122"/>
            </a:endParaRPr>
          </a:p>
        </p:txBody>
      </p:sp>
    </p:spTree>
    <p:extLst>
      <p:ext uri="{BB962C8B-B14F-4D97-AF65-F5344CB8AC3E}">
        <p14:creationId xmlns:p14="http://schemas.microsoft.com/office/powerpoint/2010/main" val="3124110245"/>
      </p:ext>
    </p:extLst>
  </p:cSld>
  <p:clrMapOvr>
    <a:masterClrMapping/>
  </p:clrMapOvr>
  <p:transition spd="slow" advClick="0" advTm="6618">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childTnLst>
                          </p:cTn>
                        </p:par>
                        <p:par>
                          <p:cTn id="8" fill="hold">
                            <p:stCondLst>
                              <p:cond delay="125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0"/>
                                        </p:tgtEl>
                                        <p:attrNameLst>
                                          <p:attrName>ppt_y</p:attrName>
                                        </p:attrNameLst>
                                      </p:cBhvr>
                                      <p:tavLst>
                                        <p:tav tm="0">
                                          <p:val>
                                            <p:strVal val="#ppt_y"/>
                                          </p:val>
                                        </p:tav>
                                        <p:tav tm="100000">
                                          <p:val>
                                            <p:strVal val="#ppt_y"/>
                                          </p:val>
                                        </p:tav>
                                      </p:tavLst>
                                    </p:anim>
                                    <p:anim calcmode="lin" valueType="num">
                                      <p:cBhvr>
                                        <p:cTn id="1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0"/>
                                        </p:tgtEl>
                                      </p:cBhvr>
                                    </p:animEffect>
                                  </p:childTnLst>
                                </p:cTn>
                              </p:par>
                            </p:childTnLst>
                          </p:cTn>
                        </p:par>
                        <p:par>
                          <p:cTn id="16" fill="hold">
                            <p:stCondLst>
                              <p:cond delay="3650"/>
                            </p:stCondLst>
                            <p:childTnLst>
                              <p:par>
                                <p:cTn id="17" presetID="42"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horizont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animBg="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5049224" y="1"/>
            <a:ext cx="7142777" cy="5712741"/>
          </a:xfrm>
          <a:custGeom>
            <a:avLst/>
            <a:gdLst>
              <a:gd name="connsiteX0" fmla="*/ 2225894 w 7142777"/>
              <a:gd name="connsiteY0" fmla="*/ 0 h 5712741"/>
              <a:gd name="connsiteX1" fmla="*/ 7142777 w 7142777"/>
              <a:gd name="connsiteY1" fmla="*/ 0 h 5712741"/>
              <a:gd name="connsiteX2" fmla="*/ 7142777 w 7142777"/>
              <a:gd name="connsiteY2" fmla="*/ 5148345 h 5712741"/>
              <a:gd name="connsiteX3" fmla="*/ 7051966 w 7142777"/>
              <a:gd name="connsiteY3" fmla="*/ 5152435 h 5712741"/>
              <a:gd name="connsiteX4" fmla="*/ 6006372 w 7142777"/>
              <a:gd name="connsiteY4" fmla="*/ 5135880 h 5712741"/>
              <a:gd name="connsiteX5" fmla="*/ 3781332 w 7142777"/>
              <a:gd name="connsiteY5" fmla="*/ 5608320 h 5712741"/>
              <a:gd name="connsiteX6" fmla="*/ 2402111 w 7142777"/>
              <a:gd name="connsiteY6" fmla="*/ 5617944 h 5712741"/>
              <a:gd name="connsiteX7" fmla="*/ 672372 w 7142777"/>
              <a:gd name="connsiteY7" fmla="*/ 4330164 h 5712741"/>
              <a:gd name="connsiteX8" fmla="*/ 1812 w 7142777"/>
              <a:gd name="connsiteY8" fmla="*/ 2712718 h 5712741"/>
              <a:gd name="connsiteX9" fmla="*/ 321852 w 7142777"/>
              <a:gd name="connsiteY9" fmla="*/ 1752599 h 5712741"/>
              <a:gd name="connsiteX10" fmla="*/ 1739171 w 7142777"/>
              <a:gd name="connsiteY10" fmla="*/ 1112519 h 5712741"/>
              <a:gd name="connsiteX11" fmla="*/ 2212244 w 7142777"/>
              <a:gd name="connsiteY11" fmla="*/ 33366 h 571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42777" h="5712741">
                <a:moveTo>
                  <a:pt x="2225894" y="0"/>
                </a:moveTo>
                <a:lnTo>
                  <a:pt x="7142777" y="0"/>
                </a:lnTo>
                <a:lnTo>
                  <a:pt x="7142777" y="5148345"/>
                </a:lnTo>
                <a:lnTo>
                  <a:pt x="7051966" y="5152435"/>
                </a:lnTo>
                <a:cubicBezTo>
                  <a:pt x="6610108" y="5157653"/>
                  <a:pt x="6269262" y="5038725"/>
                  <a:pt x="6006372" y="5135880"/>
                </a:cubicBezTo>
                <a:cubicBezTo>
                  <a:pt x="4807492" y="5872480"/>
                  <a:pt x="4399822" y="5520356"/>
                  <a:pt x="3781332" y="5608320"/>
                </a:cubicBezTo>
                <a:cubicBezTo>
                  <a:pt x="3056162" y="5620084"/>
                  <a:pt x="3225071" y="5830970"/>
                  <a:pt x="2402111" y="5617944"/>
                </a:cubicBezTo>
                <a:cubicBezTo>
                  <a:pt x="1579151" y="5404918"/>
                  <a:pt x="1072421" y="4814368"/>
                  <a:pt x="672372" y="4330164"/>
                </a:cubicBezTo>
                <a:cubicBezTo>
                  <a:pt x="272321" y="3845960"/>
                  <a:pt x="-26128" y="2967052"/>
                  <a:pt x="1812" y="2712718"/>
                </a:cubicBezTo>
                <a:cubicBezTo>
                  <a:pt x="29752" y="2458384"/>
                  <a:pt x="19592" y="2006599"/>
                  <a:pt x="321852" y="1752599"/>
                </a:cubicBezTo>
                <a:cubicBezTo>
                  <a:pt x="624111" y="1498599"/>
                  <a:pt x="1328961" y="1695115"/>
                  <a:pt x="1739171" y="1112519"/>
                </a:cubicBezTo>
                <a:cubicBezTo>
                  <a:pt x="1893000" y="894046"/>
                  <a:pt x="2038971" y="478593"/>
                  <a:pt x="2212244" y="33366"/>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9223" y="207746"/>
            <a:ext cx="7142777" cy="5705373"/>
          </a:xfrm>
          <a:prstGeom prst="rect">
            <a:avLst/>
          </a:prstGeom>
        </p:spPr>
      </p:pic>
      <p:grpSp>
        <p:nvGrpSpPr>
          <p:cNvPr id="4" name="组合 3"/>
          <p:cNvGrpSpPr/>
          <p:nvPr/>
        </p:nvGrpSpPr>
        <p:grpSpPr>
          <a:xfrm>
            <a:off x="461645" y="1286678"/>
            <a:ext cx="6559550" cy="1415772"/>
            <a:chOff x="461645" y="1286678"/>
            <a:chExt cx="6559550" cy="1415772"/>
          </a:xfrm>
        </p:grpSpPr>
        <p:sp>
          <p:nvSpPr>
            <p:cNvPr id="8" name="文本框 7"/>
            <p:cNvSpPr txBox="1"/>
            <p:nvPr/>
          </p:nvSpPr>
          <p:spPr>
            <a:xfrm>
              <a:off x="461645" y="1286678"/>
              <a:ext cx="6559550" cy="861774"/>
            </a:xfrm>
            <a:prstGeom prst="rect">
              <a:avLst/>
            </a:prstGeom>
            <a:noFill/>
          </p:spPr>
          <p:txBody>
            <a:bodyPr wrap="square" rtlCol="0">
              <a:spAutoFit/>
            </a:bodyPr>
            <a:lstStyle/>
            <a:p>
              <a:r>
                <a:rPr lang="en-US" altLang="zh-CN" sz="5000" spc="300">
                  <a:latin typeface="方正兰亭大黑_GBK" panose="02000000000000000000" pitchFamily="2" charset="-122"/>
                  <a:ea typeface="方正兰亭大黑_GBK" panose="02000000000000000000" pitchFamily="2" charset="-122"/>
                </a:rPr>
                <a:t>Blockchain</a:t>
              </a:r>
              <a:endParaRPr lang="zh-CN" altLang="en-US" sz="5000" spc="300" dirty="0">
                <a:latin typeface="方正兰亭大黑_GBK" panose="02000000000000000000" pitchFamily="2" charset="-122"/>
                <a:ea typeface="方正兰亭大黑_GBK" panose="02000000000000000000" pitchFamily="2" charset="-122"/>
              </a:endParaRPr>
            </a:p>
          </p:txBody>
        </p:sp>
        <p:sp>
          <p:nvSpPr>
            <p:cNvPr id="9" name="文本框 8"/>
            <p:cNvSpPr txBox="1"/>
            <p:nvPr/>
          </p:nvSpPr>
          <p:spPr>
            <a:xfrm>
              <a:off x="461645" y="2148452"/>
              <a:ext cx="4384675" cy="553998"/>
            </a:xfrm>
            <a:prstGeom prst="rect">
              <a:avLst/>
            </a:prstGeom>
            <a:noFill/>
          </p:spPr>
          <p:txBody>
            <a:bodyPr wrap="square" rtlCol="0">
              <a:spAutoFit/>
            </a:bodyPr>
            <a:lstStyle/>
            <a:p>
              <a:r>
                <a:rPr lang="en-US" altLang="zh-CN" sz="3000" spc="300">
                  <a:solidFill>
                    <a:srgbClr val="47D6F4"/>
                  </a:solidFill>
                  <a:latin typeface="苹方 粗体" panose="020B0600000000000000" pitchFamily="34" charset="-122"/>
                  <a:ea typeface="苹方 粗体" panose="020B0600000000000000" pitchFamily="34" charset="-122"/>
                </a:rPr>
                <a:t>How it works?</a:t>
              </a:r>
              <a:endParaRPr lang="zh-CN" altLang="en-US" sz="3000" spc="300" dirty="0">
                <a:solidFill>
                  <a:srgbClr val="47D6F4"/>
                </a:solidFill>
                <a:latin typeface="苹方 粗体" panose="020B0600000000000000" pitchFamily="34" charset="-122"/>
                <a:ea typeface="苹方 粗体" panose="020B0600000000000000" pitchFamily="34" charset="-122"/>
              </a:endParaRPr>
            </a:p>
          </p:txBody>
        </p:sp>
      </p:grpSp>
      <p:sp>
        <p:nvSpPr>
          <p:cNvPr id="11" name="矩形 20">
            <a:extLst>
              <a:ext uri="{FF2B5EF4-FFF2-40B4-BE49-F238E27FC236}">
                <a16:creationId xmlns:a16="http://schemas.microsoft.com/office/drawing/2014/main" id="{8672795F-5C56-4E49-BA29-3C6BE823C882}"/>
              </a:ext>
            </a:extLst>
          </p:cNvPr>
          <p:cNvSpPr/>
          <p:nvPr/>
        </p:nvSpPr>
        <p:spPr>
          <a:xfrm>
            <a:off x="346052" y="3227384"/>
            <a:ext cx="4703171" cy="2354940"/>
          </a:xfrm>
          <a:prstGeom prst="rect">
            <a:avLst/>
          </a:prstGeom>
          <a:solidFill>
            <a:schemeClr val="bg1"/>
          </a:solidFill>
        </p:spPr>
        <p:txBody>
          <a:bodyPr wrap="square">
            <a:spAutoFit/>
          </a:bodyPr>
          <a:lstStyle/>
          <a:p>
            <a:pPr algn="just">
              <a:lnSpc>
                <a:spcPts val="3000"/>
              </a:lnSpc>
            </a:pPr>
            <a:r>
              <a:rPr lang="en-US" altLang="zh-CN" dirty="0">
                <a:latin typeface="Tahoma" panose="020B0604030504040204" pitchFamily="34" charset="0"/>
                <a:ea typeface="Tahoma" panose="020B0604030504040204" pitchFamily="34" charset="0"/>
                <a:cs typeface="Tahoma" panose="020B0604030504040204" pitchFamily="34" charset="0"/>
              </a:rPr>
              <a:t>A blockchain, originally block chain, is a continuously growing list of records, called blocks, which are linked and secured using cryptography. Each block typically contains a cryptographic hash of the previous block, a timestamp and transaction data.</a:t>
            </a:r>
            <a:endParaRPr lang="zh-CN" altLang="en-US" dirty="0">
              <a:latin typeface="Tahoma" panose="020B0604030504040204" pitchFamily="34" charset="0"/>
              <a:ea typeface="微软雅黑 Light" panose="020B0502040204020203" pitchFamily="34" charset="-122"/>
              <a:cs typeface="Tahoma" panose="020B0604030504040204" pitchFamily="34" charset="0"/>
            </a:endParaRPr>
          </a:p>
        </p:txBody>
      </p:sp>
      <p:sp>
        <p:nvSpPr>
          <p:cNvPr id="13" name="任意多边形 33">
            <a:extLst>
              <a:ext uri="{FF2B5EF4-FFF2-40B4-BE49-F238E27FC236}">
                <a16:creationId xmlns:a16="http://schemas.microsoft.com/office/drawing/2014/main" id="{53F0368E-902E-4117-89DE-1F0173EB511F}"/>
              </a:ext>
            </a:extLst>
          </p:cNvPr>
          <p:cNvSpPr/>
          <p:nvPr/>
        </p:nvSpPr>
        <p:spPr>
          <a:xfrm>
            <a:off x="0" y="1329395"/>
            <a:ext cx="7747350" cy="5528605"/>
          </a:xfrm>
          <a:custGeom>
            <a:avLst/>
            <a:gdLst>
              <a:gd name="connsiteX0" fmla="*/ 2304401 w 7747350"/>
              <a:gd name="connsiteY0" fmla="*/ 1451 h 5528605"/>
              <a:gd name="connsiteX1" fmla="*/ 7724126 w 7747350"/>
              <a:gd name="connsiteY1" fmla="*/ 3639256 h 5528605"/>
              <a:gd name="connsiteX2" fmla="*/ 6950771 w 7747350"/>
              <a:gd name="connsiteY2" fmla="*/ 5465476 h 5528605"/>
              <a:gd name="connsiteX3" fmla="*/ 6852610 w 7747350"/>
              <a:gd name="connsiteY3" fmla="*/ 5528605 h 5528605"/>
              <a:gd name="connsiteX4" fmla="*/ 1883338 w 7747350"/>
              <a:gd name="connsiteY4" fmla="*/ 5528605 h 5528605"/>
              <a:gd name="connsiteX5" fmla="*/ 1873049 w 7747350"/>
              <a:gd name="connsiteY5" fmla="*/ 5521238 h 5528605"/>
              <a:gd name="connsiteX6" fmla="*/ 46976 w 7747350"/>
              <a:gd name="connsiteY6" fmla="*/ 3239206 h 5528605"/>
              <a:gd name="connsiteX7" fmla="*/ 2304401 w 7747350"/>
              <a:gd name="connsiteY7" fmla="*/ 1451 h 552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350" h="5528605">
                <a:moveTo>
                  <a:pt x="2304401" y="1451"/>
                </a:moveTo>
                <a:cubicBezTo>
                  <a:pt x="3583926" y="68126"/>
                  <a:pt x="7305026" y="543180"/>
                  <a:pt x="7724126" y="3639256"/>
                </a:cubicBezTo>
                <a:cubicBezTo>
                  <a:pt x="7840807" y="4485393"/>
                  <a:pt x="7507780" y="5063212"/>
                  <a:pt x="6950771" y="5465476"/>
                </a:cubicBezTo>
                <a:lnTo>
                  <a:pt x="6852610" y="5528605"/>
                </a:lnTo>
                <a:lnTo>
                  <a:pt x="1883338" y="5528605"/>
                </a:lnTo>
                <a:lnTo>
                  <a:pt x="1873049" y="5521238"/>
                </a:lnTo>
                <a:cubicBezTo>
                  <a:pt x="955572" y="4817059"/>
                  <a:pt x="221998" y="3833784"/>
                  <a:pt x="46976" y="3239206"/>
                </a:cubicBezTo>
                <a:cubicBezTo>
                  <a:pt x="-264174" y="2182179"/>
                  <a:pt x="1024876" y="-65224"/>
                  <a:pt x="2304401" y="1451"/>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4">
            <a:extLst>
              <a:ext uri="{FF2B5EF4-FFF2-40B4-BE49-F238E27FC236}">
                <a16:creationId xmlns:a16="http://schemas.microsoft.com/office/drawing/2014/main" id="{5B8FD325-13F3-48ED-BD42-C9746A0D7FBF}"/>
              </a:ext>
            </a:extLst>
          </p:cNvPr>
          <p:cNvPicPr>
            <a:picLocks noChangeAspect="1"/>
          </p:cNvPicPr>
          <p:nvPr/>
        </p:nvPicPr>
        <p:blipFill>
          <a:blip r:embed="rId4" cstate="print">
            <a:extLst>
              <a:ext uri="{28A0092B-C50C-407E-A947-70E740481C1C}">
                <a14:useLocalDpi xmlns:a14="http://schemas.microsoft.com/office/drawing/2010/main" val="0"/>
              </a:ext>
            </a:extLst>
          </a:blip>
          <a:srcRect b="29998"/>
          <a:stretch>
            <a:fillRect/>
          </a:stretch>
        </p:blipFill>
        <p:spPr>
          <a:xfrm>
            <a:off x="0" y="973472"/>
            <a:ext cx="6765101" cy="5892185"/>
          </a:xfrm>
          <a:custGeom>
            <a:avLst/>
            <a:gdLst>
              <a:gd name="connsiteX0" fmla="*/ 0 w 7874000"/>
              <a:gd name="connsiteY0" fmla="*/ 0 h 6858000"/>
              <a:gd name="connsiteX1" fmla="*/ 7874000 w 7874000"/>
              <a:gd name="connsiteY1" fmla="*/ 0 h 6858000"/>
              <a:gd name="connsiteX2" fmla="*/ 7874000 w 7874000"/>
              <a:gd name="connsiteY2" fmla="*/ 6858000 h 6858000"/>
              <a:gd name="connsiteX3" fmla="*/ 0 w 787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4000" h="6858000">
                <a:moveTo>
                  <a:pt x="0" y="0"/>
                </a:moveTo>
                <a:lnTo>
                  <a:pt x="7874000" y="0"/>
                </a:lnTo>
                <a:lnTo>
                  <a:pt x="7874000" y="6858000"/>
                </a:lnTo>
                <a:lnTo>
                  <a:pt x="0" y="6858000"/>
                </a:lnTo>
                <a:close/>
              </a:path>
            </a:pathLst>
          </a:custGeom>
        </p:spPr>
      </p:pic>
    </p:spTree>
    <p:extLst>
      <p:ext uri="{BB962C8B-B14F-4D97-AF65-F5344CB8AC3E}">
        <p14:creationId xmlns:p14="http://schemas.microsoft.com/office/powerpoint/2010/main" val="3408795185"/>
      </p:ext>
    </p:extLst>
  </p:cSld>
  <p:clrMapOvr>
    <a:masterClrMapping/>
  </p:clrMapOvr>
  <p:transition spd="slow" advClick="0" advTm="7579">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1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martfactoryvn.com/wp-content/uploads/2019/01/Food-Blockchain-IIoT.jpg">
            <a:extLst>
              <a:ext uri="{FF2B5EF4-FFF2-40B4-BE49-F238E27FC236}">
                <a16:creationId xmlns:a16="http://schemas.microsoft.com/office/drawing/2014/main" id="{E46214F5-1FB4-460D-9081-F7F77E3AB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86" y="-14514"/>
            <a:ext cx="12304486" cy="690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397285"/>
      </p:ext>
    </p:extLst>
  </p:cSld>
  <p:clrMapOvr>
    <a:masterClrMapping/>
  </p:clrMapOvr>
  <p:transition spd="slow" advClick="0" advTm="8859">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5">
            <a:extLst>
              <a:ext uri="{FF2B5EF4-FFF2-40B4-BE49-F238E27FC236}">
                <a16:creationId xmlns:a16="http://schemas.microsoft.com/office/drawing/2014/main" id="{FFD9D36A-FE32-4C03-B561-96D68D1A90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pic>
        <p:nvPicPr>
          <p:cNvPr id="4" name="图片 3"/>
          <p:cNvPicPr>
            <a:picLocks noChangeAspect="1"/>
          </p:cNvPicPr>
          <p:nvPr/>
        </p:nvPicPr>
        <p:blipFill>
          <a:blip r:embed="rId11"/>
          <a:stretch>
            <a:fillRect/>
          </a:stretch>
        </p:blipFill>
        <p:spPr>
          <a:xfrm>
            <a:off x="4565581" y="1612125"/>
            <a:ext cx="3116250" cy="3633750"/>
          </a:xfrm>
          <a:prstGeom prst="rect">
            <a:avLst/>
          </a:prstGeom>
        </p:spPr>
      </p:pic>
      <p:sp>
        <p:nvSpPr>
          <p:cNvPr id="15" name="PA_库_文本框 26">
            <a:extLst>
              <a:ext uri="{FF2B5EF4-FFF2-40B4-BE49-F238E27FC236}">
                <a16:creationId xmlns:a16="http://schemas.microsoft.com/office/drawing/2014/main" id="{D000F7C2-160F-405F-B898-BA0A3E0EE046}"/>
              </a:ext>
            </a:extLst>
          </p:cNvPr>
          <p:cNvSpPr txBox="1"/>
          <p:nvPr>
            <p:custDataLst>
              <p:tags r:id="rId1"/>
            </p:custDataLst>
          </p:nvPr>
        </p:nvSpPr>
        <p:spPr>
          <a:xfrm>
            <a:off x="1276885" y="1711210"/>
            <a:ext cx="2609315" cy="1846083"/>
          </a:xfrm>
          <a:prstGeom prst="rect">
            <a:avLst/>
          </a:prstGeom>
          <a:noFill/>
        </p:spPr>
        <p:txBody>
          <a:bodyPr wrap="square" rtlCol="0">
            <a:spAutoFit/>
          </a:bodyPr>
          <a:lstStyle/>
          <a:p>
            <a:pPr algn="just">
              <a:lnSpc>
                <a:spcPct val="120000"/>
              </a:lnSpc>
            </a:pPr>
            <a:r>
              <a:rPr lang="en-US" sz="1600">
                <a:solidFill>
                  <a:schemeClr val="bg1"/>
                </a:solidFill>
              </a:rPr>
              <a:t>Immutability, in the context of the blockchain, means that once something has been entered into the blockchain, it cannot be tampered with.</a:t>
            </a:r>
            <a:endParaRPr lang="en-US" sz="1600" dirty="0">
              <a:solidFill>
                <a:schemeClr val="bg1"/>
              </a:solidFill>
            </a:endParaRPr>
          </a:p>
        </p:txBody>
      </p:sp>
      <p:sp>
        <p:nvSpPr>
          <p:cNvPr id="16" name="PA_库_文本框 32">
            <a:extLst>
              <a:ext uri="{FF2B5EF4-FFF2-40B4-BE49-F238E27FC236}">
                <a16:creationId xmlns:a16="http://schemas.microsoft.com/office/drawing/2014/main" id="{74969B10-C5DB-4050-85D0-C36F6A4CF335}"/>
              </a:ext>
            </a:extLst>
          </p:cNvPr>
          <p:cNvSpPr txBox="1"/>
          <p:nvPr>
            <p:custDataLst>
              <p:tags r:id="rId2"/>
            </p:custDataLst>
          </p:nvPr>
        </p:nvSpPr>
        <p:spPr>
          <a:xfrm>
            <a:off x="1199847" y="1018161"/>
            <a:ext cx="3057341" cy="576055"/>
          </a:xfrm>
          <a:prstGeom prst="rect">
            <a:avLst/>
          </a:prstGeom>
          <a:noFill/>
        </p:spPr>
        <p:txBody>
          <a:bodyPr wrap="square" rtlCol="0">
            <a:spAutoFit/>
          </a:bodyPr>
          <a:lstStyle/>
          <a:p>
            <a:pPr>
              <a:lnSpc>
                <a:spcPct val="120000"/>
              </a:lnSpc>
            </a:pPr>
            <a:r>
              <a:rPr lang="en-US" sz="2800" b="1">
                <a:solidFill>
                  <a:srgbClr val="47D6F4"/>
                </a:solidFill>
                <a:latin typeface="+mj-lt"/>
              </a:rPr>
              <a:t>Immutability</a:t>
            </a:r>
            <a:endParaRPr lang="en-US" sz="2800" b="1" dirty="0">
              <a:solidFill>
                <a:srgbClr val="47D6F4"/>
              </a:solidFill>
              <a:latin typeface="+mj-lt"/>
            </a:endParaRPr>
          </a:p>
        </p:txBody>
      </p:sp>
      <p:sp>
        <p:nvSpPr>
          <p:cNvPr id="17" name="PA_库_文本框 26">
            <a:extLst>
              <a:ext uri="{FF2B5EF4-FFF2-40B4-BE49-F238E27FC236}">
                <a16:creationId xmlns:a16="http://schemas.microsoft.com/office/drawing/2014/main" id="{D000F7C2-160F-405F-B898-BA0A3E0EE046}"/>
              </a:ext>
            </a:extLst>
          </p:cNvPr>
          <p:cNvSpPr txBox="1"/>
          <p:nvPr>
            <p:custDataLst>
              <p:tags r:id="rId3"/>
            </p:custDataLst>
          </p:nvPr>
        </p:nvSpPr>
        <p:spPr>
          <a:xfrm>
            <a:off x="1276885" y="4129817"/>
            <a:ext cx="2609315" cy="2437014"/>
          </a:xfrm>
          <a:prstGeom prst="rect">
            <a:avLst/>
          </a:prstGeom>
          <a:noFill/>
        </p:spPr>
        <p:txBody>
          <a:bodyPr wrap="square" rtlCol="0">
            <a:spAutoFit/>
          </a:bodyPr>
          <a:lstStyle/>
          <a:p>
            <a:pPr algn="just">
              <a:lnSpc>
                <a:spcPct val="120000"/>
              </a:lnSpc>
            </a:pPr>
            <a:r>
              <a:rPr lang="en-US" sz="1600">
                <a:solidFill>
                  <a:schemeClr val="bg1"/>
                </a:solidFill>
              </a:rPr>
              <a:t>Blockchain technology has a better security because there is not even a single chance of shutting down of the system. Even the highest level of the financial system are subject to get hacked. </a:t>
            </a:r>
            <a:endParaRPr lang="en-US" sz="1600" dirty="0">
              <a:solidFill>
                <a:schemeClr val="bg1"/>
              </a:solidFill>
            </a:endParaRPr>
          </a:p>
        </p:txBody>
      </p:sp>
      <p:sp>
        <p:nvSpPr>
          <p:cNvPr id="18" name="PA_库_文本框 32">
            <a:extLst>
              <a:ext uri="{FF2B5EF4-FFF2-40B4-BE49-F238E27FC236}">
                <a16:creationId xmlns:a16="http://schemas.microsoft.com/office/drawing/2014/main" id="{74969B10-C5DB-4050-85D0-C36F6A4CF335}"/>
              </a:ext>
            </a:extLst>
          </p:cNvPr>
          <p:cNvSpPr txBox="1"/>
          <p:nvPr>
            <p:custDataLst>
              <p:tags r:id="rId4"/>
            </p:custDataLst>
          </p:nvPr>
        </p:nvSpPr>
        <p:spPr>
          <a:xfrm>
            <a:off x="1215786" y="3535616"/>
            <a:ext cx="3057341" cy="576055"/>
          </a:xfrm>
          <a:prstGeom prst="rect">
            <a:avLst/>
          </a:prstGeom>
          <a:noFill/>
        </p:spPr>
        <p:txBody>
          <a:bodyPr wrap="square" rtlCol="0">
            <a:spAutoFit/>
          </a:bodyPr>
          <a:lstStyle/>
          <a:p>
            <a:pPr>
              <a:lnSpc>
                <a:spcPct val="120000"/>
              </a:lnSpc>
            </a:pPr>
            <a:r>
              <a:rPr lang="en-US" sz="2800" b="1">
                <a:solidFill>
                  <a:srgbClr val="47D6F4"/>
                </a:solidFill>
                <a:latin typeface="+mj-lt"/>
              </a:rPr>
              <a:t>Better Security</a:t>
            </a:r>
            <a:endParaRPr lang="en-US" sz="2800" b="1" dirty="0">
              <a:solidFill>
                <a:srgbClr val="47D6F4"/>
              </a:solidFill>
              <a:latin typeface="+mj-lt"/>
            </a:endParaRPr>
          </a:p>
        </p:txBody>
      </p:sp>
      <p:sp>
        <p:nvSpPr>
          <p:cNvPr id="19" name="PA_库_文本框 26">
            <a:extLst>
              <a:ext uri="{FF2B5EF4-FFF2-40B4-BE49-F238E27FC236}">
                <a16:creationId xmlns:a16="http://schemas.microsoft.com/office/drawing/2014/main" id="{D000F7C2-160F-405F-B898-BA0A3E0EE046}"/>
              </a:ext>
            </a:extLst>
          </p:cNvPr>
          <p:cNvSpPr txBox="1"/>
          <p:nvPr>
            <p:custDataLst>
              <p:tags r:id="rId5"/>
            </p:custDataLst>
          </p:nvPr>
        </p:nvSpPr>
        <p:spPr>
          <a:xfrm>
            <a:off x="8909354" y="1631574"/>
            <a:ext cx="2609315" cy="1550617"/>
          </a:xfrm>
          <a:prstGeom prst="rect">
            <a:avLst/>
          </a:prstGeom>
          <a:noFill/>
        </p:spPr>
        <p:txBody>
          <a:bodyPr wrap="square" rtlCol="0">
            <a:spAutoFit/>
          </a:bodyPr>
          <a:lstStyle/>
          <a:p>
            <a:pPr algn="just">
              <a:lnSpc>
                <a:spcPct val="120000"/>
              </a:lnSpc>
            </a:pPr>
            <a:r>
              <a:rPr lang="en-US" sz="1600">
                <a:solidFill>
                  <a:schemeClr val="bg1"/>
                </a:solidFill>
              </a:rPr>
              <a:t>Distributed ledgers enable the coding of simple contracts that will execute when specified conditions are met. </a:t>
            </a:r>
            <a:endParaRPr lang="en-US" sz="1600" dirty="0">
              <a:solidFill>
                <a:schemeClr val="bg1"/>
              </a:solidFill>
            </a:endParaRPr>
          </a:p>
        </p:txBody>
      </p:sp>
      <p:sp>
        <p:nvSpPr>
          <p:cNvPr id="20" name="PA_库_文本框 32">
            <a:extLst>
              <a:ext uri="{FF2B5EF4-FFF2-40B4-BE49-F238E27FC236}">
                <a16:creationId xmlns:a16="http://schemas.microsoft.com/office/drawing/2014/main" id="{74969B10-C5DB-4050-85D0-C36F6A4CF335}"/>
              </a:ext>
            </a:extLst>
          </p:cNvPr>
          <p:cNvSpPr txBox="1"/>
          <p:nvPr>
            <p:custDataLst>
              <p:tags r:id="rId6"/>
            </p:custDataLst>
          </p:nvPr>
        </p:nvSpPr>
        <p:spPr>
          <a:xfrm>
            <a:off x="8879225" y="1038442"/>
            <a:ext cx="3057341" cy="576055"/>
          </a:xfrm>
          <a:prstGeom prst="rect">
            <a:avLst/>
          </a:prstGeom>
          <a:noFill/>
        </p:spPr>
        <p:txBody>
          <a:bodyPr wrap="square" rtlCol="0">
            <a:spAutoFit/>
          </a:bodyPr>
          <a:lstStyle/>
          <a:p>
            <a:pPr>
              <a:lnSpc>
                <a:spcPct val="120000"/>
              </a:lnSpc>
            </a:pPr>
            <a:r>
              <a:rPr lang="en-US" sz="2800" b="1">
                <a:solidFill>
                  <a:srgbClr val="47D6F4"/>
                </a:solidFill>
                <a:latin typeface="+mj-lt"/>
              </a:rPr>
              <a:t>Smart contracts</a:t>
            </a:r>
            <a:endParaRPr lang="en-US" sz="2800" b="1" dirty="0">
              <a:solidFill>
                <a:srgbClr val="47D6F4"/>
              </a:solidFill>
              <a:latin typeface="+mj-lt"/>
            </a:endParaRPr>
          </a:p>
        </p:txBody>
      </p:sp>
      <p:sp>
        <p:nvSpPr>
          <p:cNvPr id="21" name="PA_库_文本框 26">
            <a:extLst>
              <a:ext uri="{FF2B5EF4-FFF2-40B4-BE49-F238E27FC236}">
                <a16:creationId xmlns:a16="http://schemas.microsoft.com/office/drawing/2014/main" id="{D000F7C2-160F-405F-B898-BA0A3E0EE046}"/>
              </a:ext>
            </a:extLst>
          </p:cNvPr>
          <p:cNvSpPr txBox="1"/>
          <p:nvPr>
            <p:custDataLst>
              <p:tags r:id="rId7"/>
            </p:custDataLst>
          </p:nvPr>
        </p:nvSpPr>
        <p:spPr>
          <a:xfrm>
            <a:off x="9023507" y="3991280"/>
            <a:ext cx="2609315" cy="2141548"/>
          </a:xfrm>
          <a:prstGeom prst="rect">
            <a:avLst/>
          </a:prstGeom>
          <a:noFill/>
        </p:spPr>
        <p:txBody>
          <a:bodyPr wrap="square" rtlCol="0">
            <a:spAutoFit/>
          </a:bodyPr>
          <a:lstStyle/>
          <a:p>
            <a:pPr algn="just">
              <a:lnSpc>
                <a:spcPct val="120000"/>
              </a:lnSpc>
            </a:pPr>
            <a:r>
              <a:rPr lang="en-US" sz="1600">
                <a:solidFill>
                  <a:schemeClr val="bg1"/>
                </a:solidFill>
              </a:rPr>
              <a:t>By making the results fully transparent and publicly accessible, distributed database technology could bring full transparency to elections or any other kind of poll taking.</a:t>
            </a:r>
            <a:endParaRPr lang="en-US" sz="1600" dirty="0">
              <a:solidFill>
                <a:schemeClr val="bg1"/>
              </a:solidFill>
            </a:endParaRPr>
          </a:p>
        </p:txBody>
      </p:sp>
      <p:sp>
        <p:nvSpPr>
          <p:cNvPr id="22" name="PA_库_文本框 32">
            <a:extLst>
              <a:ext uri="{FF2B5EF4-FFF2-40B4-BE49-F238E27FC236}">
                <a16:creationId xmlns:a16="http://schemas.microsoft.com/office/drawing/2014/main" id="{74969B10-C5DB-4050-85D0-C36F6A4CF335}"/>
              </a:ext>
            </a:extLst>
          </p:cNvPr>
          <p:cNvSpPr txBox="1"/>
          <p:nvPr>
            <p:custDataLst>
              <p:tags r:id="rId8"/>
            </p:custDataLst>
          </p:nvPr>
        </p:nvSpPr>
        <p:spPr>
          <a:xfrm>
            <a:off x="8920790" y="3344906"/>
            <a:ext cx="3057341" cy="576055"/>
          </a:xfrm>
          <a:prstGeom prst="rect">
            <a:avLst/>
          </a:prstGeom>
          <a:noFill/>
        </p:spPr>
        <p:txBody>
          <a:bodyPr wrap="square" rtlCol="0">
            <a:spAutoFit/>
          </a:bodyPr>
          <a:lstStyle/>
          <a:p>
            <a:pPr>
              <a:lnSpc>
                <a:spcPct val="120000"/>
              </a:lnSpc>
            </a:pPr>
            <a:r>
              <a:rPr lang="en-US" sz="2800" b="1">
                <a:solidFill>
                  <a:srgbClr val="47D6F4"/>
                </a:solidFill>
                <a:latin typeface="+mj-lt"/>
              </a:rPr>
              <a:t>Transparent </a:t>
            </a:r>
            <a:endParaRPr lang="en-US" sz="2800" b="1" dirty="0">
              <a:solidFill>
                <a:srgbClr val="47D6F4"/>
              </a:solidFill>
              <a:latin typeface="+mj-lt"/>
            </a:endParaRPr>
          </a:p>
        </p:txBody>
      </p:sp>
      <p:pic>
        <p:nvPicPr>
          <p:cNvPr id="14" name="图片 4">
            <a:extLst>
              <a:ext uri="{FF2B5EF4-FFF2-40B4-BE49-F238E27FC236}">
                <a16:creationId xmlns:a16="http://schemas.microsoft.com/office/drawing/2014/main" id="{FD1D5A8A-9172-48E8-B053-2F0FE62CDB59}"/>
              </a:ext>
            </a:extLst>
          </p:cNvPr>
          <p:cNvPicPr>
            <a:picLocks noChangeAspect="1"/>
          </p:cNvPicPr>
          <p:nvPr/>
        </p:nvPicPr>
        <p:blipFill>
          <a:blip r:embed="rId12"/>
          <a:stretch>
            <a:fillRect/>
          </a:stretch>
        </p:blipFill>
        <p:spPr>
          <a:xfrm>
            <a:off x="355525" y="909303"/>
            <a:ext cx="717711" cy="784166"/>
          </a:xfrm>
          <a:prstGeom prst="rect">
            <a:avLst/>
          </a:prstGeom>
        </p:spPr>
      </p:pic>
      <p:pic>
        <p:nvPicPr>
          <p:cNvPr id="23" name="图片 21">
            <a:extLst>
              <a:ext uri="{FF2B5EF4-FFF2-40B4-BE49-F238E27FC236}">
                <a16:creationId xmlns:a16="http://schemas.microsoft.com/office/drawing/2014/main" id="{01BC7FDF-8C98-4AF3-8390-8F3B8BD664AE}"/>
              </a:ext>
            </a:extLst>
          </p:cNvPr>
          <p:cNvPicPr>
            <a:picLocks noChangeAspect="1"/>
          </p:cNvPicPr>
          <p:nvPr/>
        </p:nvPicPr>
        <p:blipFill>
          <a:blip r:embed="rId12"/>
          <a:stretch>
            <a:fillRect/>
          </a:stretch>
        </p:blipFill>
        <p:spPr>
          <a:xfrm>
            <a:off x="389856" y="3535616"/>
            <a:ext cx="717711" cy="784166"/>
          </a:xfrm>
          <a:prstGeom prst="rect">
            <a:avLst/>
          </a:prstGeom>
        </p:spPr>
      </p:pic>
      <p:pic>
        <p:nvPicPr>
          <p:cNvPr id="24" name="图片 4">
            <a:extLst>
              <a:ext uri="{FF2B5EF4-FFF2-40B4-BE49-F238E27FC236}">
                <a16:creationId xmlns:a16="http://schemas.microsoft.com/office/drawing/2014/main" id="{DD3880BC-3144-4DCE-A7BA-C207E76D0E60}"/>
              </a:ext>
            </a:extLst>
          </p:cNvPr>
          <p:cNvPicPr>
            <a:picLocks noChangeAspect="1"/>
          </p:cNvPicPr>
          <p:nvPr/>
        </p:nvPicPr>
        <p:blipFill>
          <a:blip r:embed="rId12"/>
          <a:stretch>
            <a:fillRect/>
          </a:stretch>
        </p:blipFill>
        <p:spPr>
          <a:xfrm>
            <a:off x="8094859" y="967949"/>
            <a:ext cx="717711" cy="784166"/>
          </a:xfrm>
          <a:prstGeom prst="rect">
            <a:avLst/>
          </a:prstGeom>
        </p:spPr>
      </p:pic>
      <p:pic>
        <p:nvPicPr>
          <p:cNvPr id="25" name="图片 21">
            <a:extLst>
              <a:ext uri="{FF2B5EF4-FFF2-40B4-BE49-F238E27FC236}">
                <a16:creationId xmlns:a16="http://schemas.microsoft.com/office/drawing/2014/main" id="{D48AA5A1-171A-49A1-809C-A6BA494E691E}"/>
              </a:ext>
            </a:extLst>
          </p:cNvPr>
          <p:cNvPicPr>
            <a:picLocks noChangeAspect="1"/>
          </p:cNvPicPr>
          <p:nvPr/>
        </p:nvPicPr>
        <p:blipFill>
          <a:blip r:embed="rId12"/>
          <a:stretch>
            <a:fillRect/>
          </a:stretch>
        </p:blipFill>
        <p:spPr>
          <a:xfrm>
            <a:off x="8122568" y="3342190"/>
            <a:ext cx="717711" cy="784166"/>
          </a:xfrm>
          <a:prstGeom prst="rect">
            <a:avLst/>
          </a:prstGeom>
        </p:spPr>
      </p:pic>
    </p:spTree>
    <p:extLst>
      <p:ext uri="{BB962C8B-B14F-4D97-AF65-F5344CB8AC3E}">
        <p14:creationId xmlns:p14="http://schemas.microsoft.com/office/powerpoint/2010/main" val="4280299488"/>
      </p:ext>
    </p:extLst>
  </p:cSld>
  <p:clrMapOvr>
    <a:masterClrMapping/>
  </p:clrMapOvr>
  <p:transition spd="slow" advClick="0" advTm="999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000"/>
                                        <p:tgtEl>
                                          <p:spTgt spid="16"/>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000"/>
                                        <p:tgtEl>
                                          <p:spTgt spid="17"/>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000"/>
                                        <p:tgtEl>
                                          <p:spTgt spid="1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1000"/>
                                        <p:tgtEl>
                                          <p:spTgt spid="19"/>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1000"/>
                                        <p:tgtEl>
                                          <p:spTgt spid="20"/>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1000"/>
                                        <p:tgtEl>
                                          <p:spTgt spid="21"/>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1000"/>
                                        <p:tgtEl>
                                          <p:spTgt spid="22"/>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2250"/>
                            </p:stCondLst>
                            <p:childTnLst>
                              <p:par>
                                <p:cTn id="38" presetID="10" presetClass="entr" presetSubtype="0"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par>
                          <p:cTn id="41" fill="hold">
                            <p:stCondLst>
                              <p:cond delay="2750"/>
                            </p:stCondLst>
                            <p:childTnLst>
                              <p:par>
                                <p:cTn id="42" presetID="10" presetClass="entr" presetSubtype="0"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5">
            <a:extLst>
              <a:ext uri="{FF2B5EF4-FFF2-40B4-BE49-F238E27FC236}">
                <a16:creationId xmlns:a16="http://schemas.microsoft.com/office/drawing/2014/main" id="{229F5906-3494-42E3-A177-24A43052AC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sp>
        <p:nvSpPr>
          <p:cNvPr id="10" name="任意多边形 9"/>
          <p:cNvSpPr/>
          <p:nvPr/>
        </p:nvSpPr>
        <p:spPr>
          <a:xfrm>
            <a:off x="0" y="3822939"/>
            <a:ext cx="4138353" cy="3036425"/>
          </a:xfrm>
          <a:custGeom>
            <a:avLst/>
            <a:gdLst>
              <a:gd name="connsiteX0" fmla="*/ 3964914 w 7374244"/>
              <a:gd name="connsiteY0" fmla="*/ 641 h 4914332"/>
              <a:gd name="connsiteX1" fmla="*/ 6792669 w 7374244"/>
              <a:gd name="connsiteY1" fmla="*/ 815982 h 4914332"/>
              <a:gd name="connsiteX2" fmla="*/ 7366225 w 7374244"/>
              <a:gd name="connsiteY2" fmla="*/ 2477144 h 4914332"/>
              <a:gd name="connsiteX3" fmla="*/ 6548094 w 7374244"/>
              <a:gd name="connsiteY3" fmla="*/ 4534541 h 4914332"/>
              <a:gd name="connsiteX4" fmla="*/ 6083444 w 7374244"/>
              <a:gd name="connsiteY4" fmla="*/ 4850950 h 4914332"/>
              <a:gd name="connsiteX5" fmla="*/ 5977693 w 7374244"/>
              <a:gd name="connsiteY5" fmla="*/ 4914332 h 4914332"/>
              <a:gd name="connsiteX6" fmla="*/ 867867 w 7374244"/>
              <a:gd name="connsiteY6" fmla="*/ 4914332 h 4914332"/>
              <a:gd name="connsiteX7" fmla="*/ 689507 w 7374244"/>
              <a:gd name="connsiteY7" fmla="*/ 4782396 h 4914332"/>
              <a:gd name="connsiteX8" fmla="*/ 55854 w 7374244"/>
              <a:gd name="connsiteY8" fmla="*/ 4138301 h 4914332"/>
              <a:gd name="connsiteX9" fmla="*/ 1239745 w 7374244"/>
              <a:gd name="connsiteY9" fmla="*/ 2461904 h 4914332"/>
              <a:gd name="connsiteX10" fmla="*/ 1818865 w 7374244"/>
              <a:gd name="connsiteY10" fmla="*/ 922663 h 4914332"/>
              <a:gd name="connsiteX11" fmla="*/ 3964914 w 7374244"/>
              <a:gd name="connsiteY11" fmla="*/ 641 h 491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74244" h="4914332">
                <a:moveTo>
                  <a:pt x="3964914" y="641"/>
                </a:moveTo>
                <a:cubicBezTo>
                  <a:pt x="4793881" y="-17139"/>
                  <a:pt x="6281664" y="337192"/>
                  <a:pt x="6792669" y="815982"/>
                </a:cubicBezTo>
                <a:cubicBezTo>
                  <a:pt x="7303674" y="1294772"/>
                  <a:pt x="7406987" y="1857384"/>
                  <a:pt x="7366225" y="2477144"/>
                </a:cubicBezTo>
                <a:cubicBezTo>
                  <a:pt x="7325463" y="3096904"/>
                  <a:pt x="7198799" y="4032892"/>
                  <a:pt x="6548094" y="4534541"/>
                </a:cubicBezTo>
                <a:cubicBezTo>
                  <a:pt x="6426087" y="4628600"/>
                  <a:pt x="6267590" y="4737126"/>
                  <a:pt x="6083444" y="4850950"/>
                </a:cubicBezTo>
                <a:lnTo>
                  <a:pt x="5977693" y="4914332"/>
                </a:lnTo>
                <a:lnTo>
                  <a:pt x="867867" y="4914332"/>
                </a:lnTo>
                <a:lnTo>
                  <a:pt x="689507" y="4782396"/>
                </a:lnTo>
                <a:cubicBezTo>
                  <a:pt x="385210" y="4547281"/>
                  <a:pt x="154134" y="4316498"/>
                  <a:pt x="55854" y="4138301"/>
                </a:cubicBezTo>
                <a:cubicBezTo>
                  <a:pt x="-258641" y="3568072"/>
                  <a:pt x="839695" y="3044834"/>
                  <a:pt x="1239745" y="2461904"/>
                </a:cubicBezTo>
                <a:cubicBezTo>
                  <a:pt x="1584380" y="1969144"/>
                  <a:pt x="1476430" y="1315093"/>
                  <a:pt x="1818865" y="922663"/>
                </a:cubicBezTo>
                <a:cubicBezTo>
                  <a:pt x="2161300" y="530233"/>
                  <a:pt x="3135947" y="18421"/>
                  <a:pt x="3964914" y="641"/>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45" y="4117966"/>
            <a:ext cx="3206556" cy="2741398"/>
          </a:xfrm>
          <a:prstGeom prst="rect">
            <a:avLst/>
          </a:prstGeom>
        </p:spPr>
      </p:pic>
      <p:pic>
        <p:nvPicPr>
          <p:cNvPr id="9220" name="Picture 4" descr="https://101blockchains.com/wp-content/uploads/2018/05/Key-Blockchain-Features.png">
            <a:extLst>
              <a:ext uri="{FF2B5EF4-FFF2-40B4-BE49-F238E27FC236}">
                <a16:creationId xmlns:a16="http://schemas.microsoft.com/office/drawing/2014/main" id="{BBD21221-1BF4-4D53-83C9-A44F237ACC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909" b="2222"/>
          <a:stretch/>
        </p:blipFill>
        <p:spPr bwMode="auto">
          <a:xfrm>
            <a:off x="4291845" y="0"/>
            <a:ext cx="79001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Hình chữ nhật 2">
            <a:extLst>
              <a:ext uri="{FF2B5EF4-FFF2-40B4-BE49-F238E27FC236}">
                <a16:creationId xmlns:a16="http://schemas.microsoft.com/office/drawing/2014/main" id="{EEAF921B-7121-40A7-ACBE-4C59DFAAFE9F}"/>
              </a:ext>
            </a:extLst>
          </p:cNvPr>
          <p:cNvSpPr/>
          <p:nvPr/>
        </p:nvSpPr>
        <p:spPr>
          <a:xfrm>
            <a:off x="573888" y="932694"/>
            <a:ext cx="3144069" cy="1938992"/>
          </a:xfrm>
          <a:prstGeom prst="rect">
            <a:avLst/>
          </a:prstGeom>
          <a:noFill/>
        </p:spPr>
        <p:txBody>
          <a:bodyPr wrap="square" lIns="91440" tIns="45720" rIns="91440" bIns="45720">
            <a:spAutoFit/>
          </a:bodyPr>
          <a:lstStyle/>
          <a:p>
            <a:pPr algn="ctr"/>
            <a:r>
              <a:rPr lang="en-US" sz="4000" b="1" cap="none" spc="50">
                <a:ln w="9525" cmpd="sng">
                  <a:solidFill>
                    <a:schemeClr val="accent1"/>
                  </a:solidFill>
                  <a:prstDash val="solid"/>
                </a:ln>
                <a:solidFill>
                  <a:srgbClr val="70AD47">
                    <a:tint val="1000"/>
                  </a:srgbClr>
                </a:solidFill>
                <a:effectLst>
                  <a:glow rad="38100">
                    <a:schemeClr val="accent1">
                      <a:alpha val="40000"/>
                    </a:schemeClr>
                  </a:glow>
                </a:effectLst>
              </a:rPr>
              <a:t>6 major key blockchain features</a:t>
            </a:r>
            <a:endParaRPr lang="vi-VN" sz="4000" b="1" cap="none" spc="5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1850660482"/>
      </p:ext>
    </p:extLst>
  </p:cSld>
  <p:clrMapOvr>
    <a:masterClrMapping/>
  </p:clrMapOvr>
  <p:transition spd="slow" advClick="0" advTm="7109">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6D7253-293E-4BC8-B225-7CC291833C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45" y="-39767"/>
            <a:ext cx="12301545" cy="6935867"/>
          </a:xfrm>
          <a:prstGeom prst="rect">
            <a:avLst/>
          </a:prstGeom>
        </p:spPr>
      </p:pic>
      <p:grpSp>
        <p:nvGrpSpPr>
          <p:cNvPr id="4" name="组合 3">
            <a:extLst>
              <a:ext uri="{FF2B5EF4-FFF2-40B4-BE49-F238E27FC236}">
                <a16:creationId xmlns:a16="http://schemas.microsoft.com/office/drawing/2014/main" id="{7D32A739-29FC-4B54-9E61-4F1414485C43}"/>
              </a:ext>
            </a:extLst>
          </p:cNvPr>
          <p:cNvGrpSpPr/>
          <p:nvPr/>
        </p:nvGrpSpPr>
        <p:grpSpPr>
          <a:xfrm>
            <a:off x="-4590440" y="-183532"/>
            <a:ext cx="21372881" cy="7676679"/>
            <a:chOff x="-4590440" y="-183532"/>
            <a:chExt cx="21372881" cy="7676679"/>
          </a:xfrm>
        </p:grpSpPr>
        <p:pic>
          <p:nvPicPr>
            <p:cNvPr id="8" name="图片 7">
              <a:extLst>
                <a:ext uri="{FF2B5EF4-FFF2-40B4-BE49-F238E27FC236}">
                  <a16:creationId xmlns:a16="http://schemas.microsoft.com/office/drawing/2014/main" id="{3E2D73CE-8124-46C1-A2F9-F5FFD45F58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973878" y="-39767"/>
              <a:ext cx="7808563" cy="7532914"/>
            </a:xfrm>
            <a:prstGeom prst="rect">
              <a:avLst/>
            </a:prstGeom>
          </p:spPr>
        </p:pic>
        <p:pic>
          <p:nvPicPr>
            <p:cNvPr id="14" name="图片 13">
              <a:extLst>
                <a:ext uri="{FF2B5EF4-FFF2-40B4-BE49-F238E27FC236}">
                  <a16:creationId xmlns:a16="http://schemas.microsoft.com/office/drawing/2014/main" id="{7C55D463-45A7-403E-AD8E-99D0C4F178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590440" y="-183532"/>
              <a:ext cx="7808563" cy="7532914"/>
            </a:xfrm>
            <a:prstGeom prst="rect">
              <a:avLst/>
            </a:prstGeom>
          </p:spPr>
        </p:pic>
      </p:grpSp>
      <p:pic>
        <p:nvPicPr>
          <p:cNvPr id="15" name="图片 14">
            <a:extLst>
              <a:ext uri="{FF2B5EF4-FFF2-40B4-BE49-F238E27FC236}">
                <a16:creationId xmlns:a16="http://schemas.microsoft.com/office/drawing/2014/main" id="{A256F1B3-CF3C-45AF-8F0A-7533F1BB2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3291" y="99241"/>
            <a:ext cx="1605418" cy="1554147"/>
          </a:xfrm>
          <a:prstGeom prst="rect">
            <a:avLst/>
          </a:prstGeom>
          <a:effectLst>
            <a:outerShdw blurRad="101600" dist="38100" dir="2700000" algn="tl" rotWithShape="0">
              <a:schemeClr val="bg1">
                <a:lumMod val="50000"/>
                <a:alpha val="37000"/>
              </a:schemeClr>
            </a:outerShdw>
          </a:effectLst>
        </p:spPr>
      </p:pic>
      <p:sp>
        <p:nvSpPr>
          <p:cNvPr id="16" name="文本框 9">
            <a:extLst>
              <a:ext uri="{FF2B5EF4-FFF2-40B4-BE49-F238E27FC236}">
                <a16:creationId xmlns:a16="http://schemas.microsoft.com/office/drawing/2014/main" id="{23A98E14-22A9-4A9C-B1B1-C9B755BAAF66}"/>
              </a:ext>
            </a:extLst>
          </p:cNvPr>
          <p:cNvSpPr txBox="1"/>
          <p:nvPr/>
        </p:nvSpPr>
        <p:spPr>
          <a:xfrm>
            <a:off x="3252615" y="1504076"/>
            <a:ext cx="5729624" cy="2331600"/>
          </a:xfrm>
          <a:prstGeom prst="rect">
            <a:avLst/>
          </a:prstGeom>
          <a:noFill/>
        </p:spPr>
        <p:txBody>
          <a:bodyPr wrap="square" lIns="91440" tIns="45720" rIns="91440" bIns="45720" rtlCol="0">
            <a:spAutoFit/>
          </a:bodyPr>
          <a:lstStyle/>
          <a:p>
            <a:pPr marL="0" lvl="1" algn="ctr">
              <a:lnSpc>
                <a:spcPts val="6000"/>
              </a:lnSpc>
            </a:pPr>
            <a:r>
              <a:rPr lang="en-US" altLang="zh-CN" sz="4000" b="1">
                <a:solidFill>
                  <a:srgbClr val="47D6F4"/>
                </a:solidFill>
                <a:latin typeface="+mn-ea"/>
              </a:rPr>
              <a:t>PART 3</a:t>
            </a:r>
            <a:endParaRPr lang="en-US" altLang="zh-CN" sz="4000" b="1" dirty="0">
              <a:solidFill>
                <a:srgbClr val="47D6F4"/>
              </a:solidFill>
              <a:latin typeface="+mn-ea"/>
            </a:endParaRPr>
          </a:p>
          <a:p>
            <a:pPr marL="0" lvl="1" algn="ctr">
              <a:lnSpc>
                <a:spcPts val="6000"/>
              </a:lnSpc>
            </a:pPr>
            <a:r>
              <a:rPr lang="en-US" altLang="zh-CN" sz="3600" b="1">
                <a:solidFill>
                  <a:schemeClr val="bg1"/>
                </a:solidFill>
                <a:latin typeface="+mn-ea"/>
              </a:rPr>
              <a:t>IOT AND BLOCKCHAIN INTEGRATION</a:t>
            </a:r>
            <a:endParaRPr lang="zh-CN" altLang="en-US" sz="3600" b="1" dirty="0">
              <a:solidFill>
                <a:schemeClr val="bg1"/>
              </a:solidFill>
              <a:latin typeface="+mn-ea"/>
            </a:endParaRPr>
          </a:p>
        </p:txBody>
      </p:sp>
      <p:sp>
        <p:nvSpPr>
          <p:cNvPr id="9" name="任意多边形 26">
            <a:extLst>
              <a:ext uri="{FF2B5EF4-FFF2-40B4-BE49-F238E27FC236}">
                <a16:creationId xmlns:a16="http://schemas.microsoft.com/office/drawing/2014/main" id="{E8713970-D800-438E-B3FE-B51EF2FB6007}"/>
              </a:ext>
            </a:extLst>
          </p:cNvPr>
          <p:cNvSpPr/>
          <p:nvPr/>
        </p:nvSpPr>
        <p:spPr>
          <a:xfrm>
            <a:off x="3994575" y="4526949"/>
            <a:ext cx="4202849" cy="2508159"/>
          </a:xfrm>
          <a:custGeom>
            <a:avLst/>
            <a:gdLst>
              <a:gd name="connsiteX0" fmla="*/ 2692231 w 5800191"/>
              <a:gd name="connsiteY0" fmla="*/ 62 h 3461414"/>
              <a:gd name="connsiteX1" fmla="*/ 5694143 w 5800191"/>
              <a:gd name="connsiteY1" fmla="*/ 1929330 h 3461414"/>
              <a:gd name="connsiteX2" fmla="*/ 4532113 w 5800191"/>
              <a:gd name="connsiteY2" fmla="*/ 3366971 h 3461414"/>
              <a:gd name="connsiteX3" fmla="*/ 4352581 w 5800191"/>
              <a:gd name="connsiteY3" fmla="*/ 3461414 h 3461414"/>
              <a:gd name="connsiteX4" fmla="*/ 1146300 w 5800191"/>
              <a:gd name="connsiteY4" fmla="*/ 3461414 h 3461414"/>
              <a:gd name="connsiteX5" fmla="*/ 966894 w 5800191"/>
              <a:gd name="connsiteY5" fmla="*/ 3326149 h 3461414"/>
              <a:gd name="connsiteX6" fmla="*/ 3174 w 5800191"/>
              <a:gd name="connsiteY6" fmla="*/ 1988921 h 3461414"/>
              <a:gd name="connsiteX7" fmla="*/ 2692231 w 5800191"/>
              <a:gd name="connsiteY7" fmla="*/ 62 h 346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0191" h="3461414">
                <a:moveTo>
                  <a:pt x="2692231" y="62"/>
                </a:moveTo>
                <a:cubicBezTo>
                  <a:pt x="3640726" y="-9870"/>
                  <a:pt x="5260865" y="1176990"/>
                  <a:pt x="5694143" y="1929330"/>
                </a:cubicBezTo>
                <a:cubicBezTo>
                  <a:pt x="6127421" y="2681670"/>
                  <a:pt x="5131750" y="3057841"/>
                  <a:pt x="4532113" y="3366971"/>
                </a:cubicBezTo>
                <a:lnTo>
                  <a:pt x="4352581" y="3461414"/>
                </a:lnTo>
                <a:lnTo>
                  <a:pt x="1146300" y="3461414"/>
                </a:lnTo>
                <a:lnTo>
                  <a:pt x="966894" y="3326149"/>
                </a:lnTo>
                <a:cubicBezTo>
                  <a:pt x="419295" y="2895579"/>
                  <a:pt x="-42916" y="2367419"/>
                  <a:pt x="3174" y="1988921"/>
                </a:cubicBezTo>
                <a:cubicBezTo>
                  <a:pt x="85112" y="1316036"/>
                  <a:pt x="1743737" y="9994"/>
                  <a:pt x="2692231" y="62"/>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24">
            <a:extLst>
              <a:ext uri="{FF2B5EF4-FFF2-40B4-BE49-F238E27FC236}">
                <a16:creationId xmlns:a16="http://schemas.microsoft.com/office/drawing/2014/main" id="{A1085FC0-E40E-43E2-8B52-35E27E207414}"/>
              </a:ext>
            </a:extLst>
          </p:cNvPr>
          <p:cNvPicPr>
            <a:picLocks noChangeAspect="1"/>
          </p:cNvPicPr>
          <p:nvPr/>
        </p:nvPicPr>
        <p:blipFill>
          <a:blip r:embed="rId6" cstate="print">
            <a:extLst>
              <a:ext uri="{28A0092B-C50C-407E-A947-70E740481C1C}">
                <a14:useLocalDpi xmlns:a14="http://schemas.microsoft.com/office/drawing/2010/main" val="0"/>
              </a:ext>
            </a:extLst>
          </a:blip>
          <a:srcRect b="15237"/>
          <a:stretch>
            <a:fillRect/>
          </a:stretch>
        </p:blipFill>
        <p:spPr>
          <a:xfrm>
            <a:off x="4211135" y="3941891"/>
            <a:ext cx="3646807" cy="3093217"/>
          </a:xfrm>
          <a:custGeom>
            <a:avLst/>
            <a:gdLst>
              <a:gd name="connsiteX0" fmla="*/ 0 w 5032819"/>
              <a:gd name="connsiteY0" fmla="*/ 0 h 4268830"/>
              <a:gd name="connsiteX1" fmla="*/ 5032819 w 5032819"/>
              <a:gd name="connsiteY1" fmla="*/ 0 h 4268830"/>
              <a:gd name="connsiteX2" fmla="*/ 5032819 w 5032819"/>
              <a:gd name="connsiteY2" fmla="*/ 4268830 h 4268830"/>
              <a:gd name="connsiteX3" fmla="*/ 0 w 5032819"/>
              <a:gd name="connsiteY3" fmla="*/ 4268830 h 4268830"/>
            </a:gdLst>
            <a:ahLst/>
            <a:cxnLst>
              <a:cxn ang="0">
                <a:pos x="connsiteX0" y="connsiteY0"/>
              </a:cxn>
              <a:cxn ang="0">
                <a:pos x="connsiteX1" y="connsiteY1"/>
              </a:cxn>
              <a:cxn ang="0">
                <a:pos x="connsiteX2" y="connsiteY2"/>
              </a:cxn>
              <a:cxn ang="0">
                <a:pos x="connsiteX3" y="connsiteY3"/>
              </a:cxn>
            </a:cxnLst>
            <a:rect l="l" t="t" r="r" b="b"/>
            <a:pathLst>
              <a:path w="5032819" h="4268830">
                <a:moveTo>
                  <a:pt x="0" y="0"/>
                </a:moveTo>
                <a:lnTo>
                  <a:pt x="5032819" y="0"/>
                </a:lnTo>
                <a:lnTo>
                  <a:pt x="5032819" y="4268830"/>
                </a:lnTo>
                <a:lnTo>
                  <a:pt x="0" y="4268830"/>
                </a:lnTo>
                <a:close/>
              </a:path>
            </a:pathLst>
          </a:custGeom>
        </p:spPr>
      </p:pic>
    </p:spTree>
    <p:extLst>
      <p:ext uri="{BB962C8B-B14F-4D97-AF65-F5344CB8AC3E}">
        <p14:creationId xmlns:p14="http://schemas.microsoft.com/office/powerpoint/2010/main" val="2922020199"/>
      </p:ext>
    </p:extLst>
  </p:cSld>
  <p:clrMapOvr>
    <a:masterClrMapping/>
  </p:clrMapOvr>
  <p:transition spd="slow" advClick="0" advTm="673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1000"/>
                                        <p:tgtEl>
                                          <p:spTgt spid="4"/>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5">
            <a:extLst>
              <a:ext uri="{FF2B5EF4-FFF2-40B4-BE49-F238E27FC236}">
                <a16:creationId xmlns:a16="http://schemas.microsoft.com/office/drawing/2014/main" id="{A2829B6A-3BD8-4DED-B566-904EF92C3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pic>
        <p:nvPicPr>
          <p:cNvPr id="5" name="图片 4">
            <a:extLst>
              <a:ext uri="{FF2B5EF4-FFF2-40B4-BE49-F238E27FC236}">
                <a16:creationId xmlns:a16="http://schemas.microsoft.com/office/drawing/2014/main" id="{67C962DD-7402-4A39-A3BB-37A632F75F34}"/>
              </a:ext>
            </a:extLst>
          </p:cNvPr>
          <p:cNvPicPr>
            <a:picLocks noChangeAspect="1"/>
          </p:cNvPicPr>
          <p:nvPr/>
        </p:nvPicPr>
        <p:blipFill>
          <a:blip r:embed="rId3"/>
          <a:stretch>
            <a:fillRect/>
          </a:stretch>
        </p:blipFill>
        <p:spPr>
          <a:xfrm>
            <a:off x="1023060" y="310713"/>
            <a:ext cx="4071454" cy="3771419"/>
          </a:xfrm>
          <a:prstGeom prst="rect">
            <a:avLst/>
          </a:prstGeom>
        </p:spPr>
      </p:pic>
      <p:grpSp>
        <p:nvGrpSpPr>
          <p:cNvPr id="2" name="Nhóm 1">
            <a:extLst>
              <a:ext uri="{FF2B5EF4-FFF2-40B4-BE49-F238E27FC236}">
                <a16:creationId xmlns:a16="http://schemas.microsoft.com/office/drawing/2014/main" id="{E2D77CA1-B238-4C56-8FF1-41392B42C70E}"/>
              </a:ext>
            </a:extLst>
          </p:cNvPr>
          <p:cNvGrpSpPr/>
          <p:nvPr/>
        </p:nvGrpSpPr>
        <p:grpSpPr>
          <a:xfrm>
            <a:off x="6665736" y="-72572"/>
            <a:ext cx="4701076" cy="3952711"/>
            <a:chOff x="475196" y="329521"/>
            <a:chExt cx="4701076" cy="3952711"/>
          </a:xfrm>
        </p:grpSpPr>
        <p:sp>
          <p:nvSpPr>
            <p:cNvPr id="12" name="椭圆 2">
              <a:extLst>
                <a:ext uri="{FF2B5EF4-FFF2-40B4-BE49-F238E27FC236}">
                  <a16:creationId xmlns:a16="http://schemas.microsoft.com/office/drawing/2014/main" id="{C5201212-7128-4177-9F60-A060329AD9E1}"/>
                </a:ext>
              </a:extLst>
            </p:cNvPr>
            <p:cNvSpPr/>
            <p:nvPr/>
          </p:nvSpPr>
          <p:spPr>
            <a:xfrm>
              <a:off x="475196" y="1248127"/>
              <a:ext cx="4503204" cy="3034105"/>
            </a:xfrm>
            <a:custGeom>
              <a:avLst/>
              <a:gdLst>
                <a:gd name="connsiteX0" fmla="*/ 0 w 6675120"/>
                <a:gd name="connsiteY0" fmla="*/ 2484120 h 4968240"/>
                <a:gd name="connsiteX1" fmla="*/ 3337560 w 6675120"/>
                <a:gd name="connsiteY1" fmla="*/ 0 h 4968240"/>
                <a:gd name="connsiteX2" fmla="*/ 6675120 w 6675120"/>
                <a:gd name="connsiteY2" fmla="*/ 2484120 h 4968240"/>
                <a:gd name="connsiteX3" fmla="*/ 3337560 w 6675120"/>
                <a:gd name="connsiteY3" fmla="*/ 4968240 h 4968240"/>
                <a:gd name="connsiteX4" fmla="*/ 0 w 6675120"/>
                <a:gd name="connsiteY4" fmla="*/ 2484120 h 4968240"/>
                <a:gd name="connsiteX0" fmla="*/ 18479 w 6693599"/>
                <a:gd name="connsiteY0" fmla="*/ 3215640 h 5699760"/>
                <a:gd name="connsiteX1" fmla="*/ 4651439 w 6693599"/>
                <a:gd name="connsiteY1" fmla="*/ 0 h 5699760"/>
                <a:gd name="connsiteX2" fmla="*/ 6693599 w 6693599"/>
                <a:gd name="connsiteY2" fmla="*/ 3215640 h 5699760"/>
                <a:gd name="connsiteX3" fmla="*/ 3356039 w 6693599"/>
                <a:gd name="connsiteY3" fmla="*/ 5699760 h 5699760"/>
                <a:gd name="connsiteX4" fmla="*/ 18479 w 6693599"/>
                <a:gd name="connsiteY4" fmla="*/ 3215640 h 5699760"/>
                <a:gd name="connsiteX0" fmla="*/ 13249 w 6459769"/>
                <a:gd name="connsiteY0" fmla="*/ 3216588 h 5701678"/>
                <a:gd name="connsiteX1" fmla="*/ 4646209 w 6459769"/>
                <a:gd name="connsiteY1" fmla="*/ 948 h 5701678"/>
                <a:gd name="connsiteX2" fmla="*/ 6459769 w 6459769"/>
                <a:gd name="connsiteY2" fmla="*/ 2942268 h 5701678"/>
                <a:gd name="connsiteX3" fmla="*/ 3350809 w 6459769"/>
                <a:gd name="connsiteY3" fmla="*/ 5700708 h 5701678"/>
                <a:gd name="connsiteX4" fmla="*/ 13249 w 6459769"/>
                <a:gd name="connsiteY4" fmla="*/ 3216588 h 5701678"/>
                <a:gd name="connsiteX0" fmla="*/ 11172 w 6457692"/>
                <a:gd name="connsiteY0" fmla="*/ 3216588 h 4879431"/>
                <a:gd name="connsiteX1" fmla="*/ 4644132 w 6457692"/>
                <a:gd name="connsiteY1" fmla="*/ 948 h 4879431"/>
                <a:gd name="connsiteX2" fmla="*/ 6457692 w 6457692"/>
                <a:gd name="connsiteY2" fmla="*/ 2942268 h 4879431"/>
                <a:gd name="connsiteX3" fmla="*/ 3440172 w 6457692"/>
                <a:gd name="connsiteY3" fmla="*/ 4877748 h 4879431"/>
                <a:gd name="connsiteX4" fmla="*/ 11172 w 6457692"/>
                <a:gd name="connsiteY4" fmla="*/ 3216588 h 4879431"/>
                <a:gd name="connsiteX0" fmla="*/ 12720 w 6063000"/>
                <a:gd name="connsiteY0" fmla="*/ 3017596 h 4876989"/>
                <a:gd name="connsiteX1" fmla="*/ 4249440 w 6063000"/>
                <a:gd name="connsiteY1" fmla="*/ 76 h 4876989"/>
                <a:gd name="connsiteX2" fmla="*/ 6063000 w 6063000"/>
                <a:gd name="connsiteY2" fmla="*/ 2941396 h 4876989"/>
                <a:gd name="connsiteX3" fmla="*/ 3045480 w 6063000"/>
                <a:gd name="connsiteY3" fmla="*/ 4876876 h 4876989"/>
                <a:gd name="connsiteX4" fmla="*/ 12720 w 6063000"/>
                <a:gd name="connsiteY4" fmla="*/ 3017596 h 4876989"/>
                <a:gd name="connsiteX0" fmla="*/ 20699 w 6070979"/>
                <a:gd name="connsiteY0" fmla="*/ 3017596 h 4878089"/>
                <a:gd name="connsiteX1" fmla="*/ 4257419 w 6070979"/>
                <a:gd name="connsiteY1" fmla="*/ 76 h 4878089"/>
                <a:gd name="connsiteX2" fmla="*/ 6070979 w 6070979"/>
                <a:gd name="connsiteY2" fmla="*/ 2941396 h 4878089"/>
                <a:gd name="connsiteX3" fmla="*/ 3053459 w 6070979"/>
                <a:gd name="connsiteY3" fmla="*/ 4876876 h 4878089"/>
                <a:gd name="connsiteX4" fmla="*/ 20699 w 6070979"/>
                <a:gd name="connsiteY4" fmla="*/ 3017596 h 4878089"/>
                <a:gd name="connsiteX0" fmla="*/ 8819 w 6059099"/>
                <a:gd name="connsiteY0" fmla="*/ 3096069 h 4955447"/>
                <a:gd name="connsiteX1" fmla="*/ 2188140 w 6059099"/>
                <a:gd name="connsiteY1" fmla="*/ 1038041 h 4955447"/>
                <a:gd name="connsiteX2" fmla="*/ 4245539 w 6059099"/>
                <a:gd name="connsiteY2" fmla="*/ 78549 h 4955447"/>
                <a:gd name="connsiteX3" fmla="*/ 6059099 w 6059099"/>
                <a:gd name="connsiteY3" fmla="*/ 3019869 h 4955447"/>
                <a:gd name="connsiteX4" fmla="*/ 3041579 w 6059099"/>
                <a:gd name="connsiteY4" fmla="*/ 4955349 h 4955447"/>
                <a:gd name="connsiteX5" fmla="*/ 8819 w 6059099"/>
                <a:gd name="connsiteY5" fmla="*/ 3096069 h 4955447"/>
                <a:gd name="connsiteX0" fmla="*/ 8819 w 6799008"/>
                <a:gd name="connsiteY0" fmla="*/ 3124394 h 4983772"/>
                <a:gd name="connsiteX1" fmla="*/ 2188140 w 6799008"/>
                <a:gd name="connsiteY1" fmla="*/ 1066366 h 4983772"/>
                <a:gd name="connsiteX2" fmla="*/ 6607739 w 6799008"/>
                <a:gd name="connsiteY2" fmla="*/ 76394 h 4983772"/>
                <a:gd name="connsiteX3" fmla="*/ 6059099 w 6799008"/>
                <a:gd name="connsiteY3" fmla="*/ 3048194 h 4983772"/>
                <a:gd name="connsiteX4" fmla="*/ 3041579 w 6799008"/>
                <a:gd name="connsiteY4" fmla="*/ 4983674 h 4983772"/>
                <a:gd name="connsiteX5" fmla="*/ 8819 w 6799008"/>
                <a:gd name="connsiteY5" fmla="*/ 3124394 h 4983772"/>
                <a:gd name="connsiteX0" fmla="*/ 8819 w 7082133"/>
                <a:gd name="connsiteY0" fmla="*/ 3161162 h 5051029"/>
                <a:gd name="connsiteX1" fmla="*/ 2188140 w 7082133"/>
                <a:gd name="connsiteY1" fmla="*/ 1103134 h 5051029"/>
                <a:gd name="connsiteX2" fmla="*/ 6607739 w 7082133"/>
                <a:gd name="connsiteY2" fmla="*/ 113162 h 5051029"/>
                <a:gd name="connsiteX3" fmla="*/ 6958259 w 7082133"/>
                <a:gd name="connsiteY3" fmla="*/ 3709802 h 5051029"/>
                <a:gd name="connsiteX4" fmla="*/ 3041579 w 7082133"/>
                <a:gd name="connsiteY4" fmla="*/ 5020442 h 5051029"/>
                <a:gd name="connsiteX5" fmla="*/ 8819 w 7082133"/>
                <a:gd name="connsiteY5" fmla="*/ 3161162 h 5051029"/>
                <a:gd name="connsiteX0" fmla="*/ 0 w 7019315"/>
                <a:gd name="connsiteY0" fmla="*/ 3116236 h 5006103"/>
                <a:gd name="connsiteX1" fmla="*/ 3032761 w 7019315"/>
                <a:gd name="connsiteY1" fmla="*/ 1439208 h 5006103"/>
                <a:gd name="connsiteX2" fmla="*/ 6598920 w 7019315"/>
                <a:gd name="connsiteY2" fmla="*/ 68236 h 5006103"/>
                <a:gd name="connsiteX3" fmla="*/ 6949440 w 7019315"/>
                <a:gd name="connsiteY3" fmla="*/ 3664876 h 5006103"/>
                <a:gd name="connsiteX4" fmla="*/ 3032760 w 7019315"/>
                <a:gd name="connsiteY4" fmla="*/ 4975516 h 5006103"/>
                <a:gd name="connsiteX5" fmla="*/ 0 w 7019315"/>
                <a:gd name="connsiteY5" fmla="*/ 3116236 h 5006103"/>
                <a:gd name="connsiteX0" fmla="*/ 0 w 7392946"/>
                <a:gd name="connsiteY0" fmla="*/ 3091247 h 4981114"/>
                <a:gd name="connsiteX1" fmla="*/ 3032761 w 7392946"/>
                <a:gd name="connsiteY1" fmla="*/ 1414219 h 4981114"/>
                <a:gd name="connsiteX2" fmla="*/ 6598920 w 7392946"/>
                <a:gd name="connsiteY2" fmla="*/ 43247 h 4981114"/>
                <a:gd name="connsiteX3" fmla="*/ 6949440 w 7392946"/>
                <a:gd name="connsiteY3" fmla="*/ 3639887 h 4981114"/>
                <a:gd name="connsiteX4" fmla="*/ 3032760 w 7392946"/>
                <a:gd name="connsiteY4" fmla="*/ 4950527 h 4981114"/>
                <a:gd name="connsiteX5" fmla="*/ 0 w 7392946"/>
                <a:gd name="connsiteY5" fmla="*/ 3091247 h 498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2946" h="4981114">
                  <a:moveTo>
                    <a:pt x="0" y="3091247"/>
                  </a:moveTo>
                  <a:cubicBezTo>
                    <a:pt x="0" y="2501862"/>
                    <a:pt x="2326641" y="1917139"/>
                    <a:pt x="3032761" y="1414219"/>
                  </a:cubicBezTo>
                  <a:cubicBezTo>
                    <a:pt x="3738881" y="911299"/>
                    <a:pt x="5046980" y="-236258"/>
                    <a:pt x="6598920" y="43247"/>
                  </a:cubicBezTo>
                  <a:cubicBezTo>
                    <a:pt x="8150860" y="322752"/>
                    <a:pt x="6949440" y="2267945"/>
                    <a:pt x="6949440" y="3639887"/>
                  </a:cubicBezTo>
                  <a:cubicBezTo>
                    <a:pt x="6949440" y="5011829"/>
                    <a:pt x="4191000" y="5041967"/>
                    <a:pt x="3032760" y="4950527"/>
                  </a:cubicBezTo>
                  <a:cubicBezTo>
                    <a:pt x="1874520" y="4859087"/>
                    <a:pt x="0" y="3680632"/>
                    <a:pt x="0" y="3091247"/>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
              <a:extLst>
                <a:ext uri="{FF2B5EF4-FFF2-40B4-BE49-F238E27FC236}">
                  <a16:creationId xmlns:a16="http://schemas.microsoft.com/office/drawing/2014/main" id="{8AEBBDDE-070A-4EA3-B7F4-5E9DF2F189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595" y="329521"/>
              <a:ext cx="4548677" cy="3556516"/>
            </a:xfrm>
            <a:prstGeom prst="rect">
              <a:avLst/>
            </a:prstGeom>
          </p:spPr>
        </p:pic>
      </p:grpSp>
      <p:grpSp>
        <p:nvGrpSpPr>
          <p:cNvPr id="14" name="组合 13">
            <a:extLst>
              <a:ext uri="{FF2B5EF4-FFF2-40B4-BE49-F238E27FC236}">
                <a16:creationId xmlns:a16="http://schemas.microsoft.com/office/drawing/2014/main" id="{17C74372-5B93-4634-B794-E7D854D108A6}"/>
              </a:ext>
            </a:extLst>
          </p:cNvPr>
          <p:cNvGrpSpPr/>
          <p:nvPr/>
        </p:nvGrpSpPr>
        <p:grpSpPr>
          <a:xfrm>
            <a:off x="269741" y="4289691"/>
            <a:ext cx="7257788" cy="2226934"/>
            <a:chOff x="18750" y="399616"/>
            <a:chExt cx="8159163" cy="2605491"/>
          </a:xfrm>
        </p:grpSpPr>
        <p:pic>
          <p:nvPicPr>
            <p:cNvPr id="15" name="图片 4">
              <a:extLst>
                <a:ext uri="{FF2B5EF4-FFF2-40B4-BE49-F238E27FC236}">
                  <a16:creationId xmlns:a16="http://schemas.microsoft.com/office/drawing/2014/main" id="{8F5AE6C7-4D63-4B88-874C-31B311153679}"/>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750" y="399616"/>
              <a:ext cx="2252419" cy="2252419"/>
            </a:xfrm>
            <a:prstGeom prst="rect">
              <a:avLst/>
            </a:prstGeom>
          </p:spPr>
        </p:pic>
        <p:sp>
          <p:nvSpPr>
            <p:cNvPr id="16" name="文本框 8">
              <a:extLst>
                <a:ext uri="{FF2B5EF4-FFF2-40B4-BE49-F238E27FC236}">
                  <a16:creationId xmlns:a16="http://schemas.microsoft.com/office/drawing/2014/main" id="{DF77FF93-2066-4072-AD98-6A58720CDC89}"/>
                </a:ext>
              </a:extLst>
            </p:cNvPr>
            <p:cNvSpPr txBox="1"/>
            <p:nvPr/>
          </p:nvSpPr>
          <p:spPr>
            <a:xfrm>
              <a:off x="2271169" y="464126"/>
              <a:ext cx="5906744" cy="648172"/>
            </a:xfrm>
            <a:prstGeom prst="rect">
              <a:avLst/>
            </a:prstGeom>
            <a:noFill/>
          </p:spPr>
          <p:txBody>
            <a:bodyPr wrap="square" rtlCol="0">
              <a:spAutoFit/>
            </a:bodyPr>
            <a:lstStyle/>
            <a:p>
              <a:r>
                <a:rPr lang="en-US" altLang="zh-CN" sz="3000" b="1" spc="300">
                  <a:solidFill>
                    <a:srgbClr val="47D6F4"/>
                  </a:solidFill>
                  <a:latin typeface="方正兰亭大黑_GBK" panose="02000000000000000000" pitchFamily="2" charset="-122"/>
                  <a:ea typeface="方正兰亭大黑_GBK" panose="02000000000000000000" pitchFamily="2" charset="-122"/>
                </a:rPr>
                <a:t>Internet of Things</a:t>
              </a:r>
              <a:endParaRPr lang="zh-CN" altLang="en-US" sz="3000" b="1" spc="300" dirty="0">
                <a:solidFill>
                  <a:srgbClr val="47D6F4"/>
                </a:solidFill>
                <a:latin typeface="方正兰亭大黑_GBK" panose="02000000000000000000" pitchFamily="2" charset="-122"/>
                <a:ea typeface="方正兰亭大黑_GBK" panose="02000000000000000000" pitchFamily="2" charset="-122"/>
              </a:endParaRPr>
            </a:p>
          </p:txBody>
        </p:sp>
        <p:sp>
          <p:nvSpPr>
            <p:cNvPr id="17" name="文本框 9">
              <a:extLst>
                <a:ext uri="{FF2B5EF4-FFF2-40B4-BE49-F238E27FC236}">
                  <a16:creationId xmlns:a16="http://schemas.microsoft.com/office/drawing/2014/main" id="{35CD597F-BE84-4750-8138-AF2B233FA3D2}"/>
                </a:ext>
              </a:extLst>
            </p:cNvPr>
            <p:cNvSpPr txBox="1"/>
            <p:nvPr/>
          </p:nvSpPr>
          <p:spPr>
            <a:xfrm>
              <a:off x="2445081" y="1057965"/>
              <a:ext cx="3779702" cy="1947142"/>
            </a:xfrm>
            <a:prstGeom prst="rect">
              <a:avLst/>
            </a:prstGeom>
            <a:noFill/>
          </p:spPr>
          <p:txBody>
            <a:bodyPr wrap="square" rtlCol="0">
              <a:spAutoFit/>
            </a:bodyPr>
            <a:lstStyle/>
            <a:p>
              <a:pPr algn="just">
                <a:lnSpc>
                  <a:spcPct val="150000"/>
                </a:lnSpc>
              </a:pPr>
              <a:r>
                <a:rPr lang="en-US" altLang="zh-CN" sz="1400" spc="300">
                  <a:solidFill>
                    <a:schemeClr val="bg1"/>
                  </a:solidFill>
                  <a:latin typeface="Tahoma" panose="020B0604030504040204" pitchFamily="34" charset="0"/>
                  <a:ea typeface="Tahoma" panose="020B0604030504040204" pitchFamily="34" charset="0"/>
                  <a:cs typeface="Tahoma" panose="020B0604030504040204" pitchFamily="34" charset="0"/>
                </a:rPr>
                <a:t>IoT Analytics predicts the global market for Internet of Things is expected to grow 15% from 2019 to $123B in 2021.</a:t>
              </a:r>
              <a:endParaRPr lang="zh-CN" altLang="en-US" sz="1400" spc="300" dirty="0">
                <a:solidFill>
                  <a:schemeClr val="bg1"/>
                </a:solidFill>
                <a:latin typeface="Tahoma" panose="020B0604030504040204" pitchFamily="34" charset="0"/>
                <a:ea typeface="苹方 细体" panose="020B0200000000000000" pitchFamily="34" charset="-122"/>
                <a:cs typeface="Tahoma" panose="020B0604030504040204" pitchFamily="34" charset="0"/>
              </a:endParaRPr>
            </a:p>
          </p:txBody>
        </p:sp>
      </p:grpSp>
      <p:grpSp>
        <p:nvGrpSpPr>
          <p:cNvPr id="18" name="组合 14">
            <a:extLst>
              <a:ext uri="{FF2B5EF4-FFF2-40B4-BE49-F238E27FC236}">
                <a16:creationId xmlns:a16="http://schemas.microsoft.com/office/drawing/2014/main" id="{BFF58D19-FAC9-4526-A7EF-AF19BA81766B}"/>
              </a:ext>
            </a:extLst>
          </p:cNvPr>
          <p:cNvGrpSpPr/>
          <p:nvPr/>
        </p:nvGrpSpPr>
        <p:grpSpPr>
          <a:xfrm>
            <a:off x="7146265" y="4289691"/>
            <a:ext cx="5417899" cy="1925160"/>
            <a:chOff x="853441" y="3472060"/>
            <a:chExt cx="5417899" cy="1925160"/>
          </a:xfrm>
        </p:grpSpPr>
        <p:pic>
          <p:nvPicPr>
            <p:cNvPr id="19" name="图片 10">
              <a:extLst>
                <a:ext uri="{FF2B5EF4-FFF2-40B4-BE49-F238E27FC236}">
                  <a16:creationId xmlns:a16="http://schemas.microsoft.com/office/drawing/2014/main" id="{3A6CB663-5433-4C3D-AE5A-4DCB6DE3CC49}"/>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3441" y="3659860"/>
              <a:ext cx="1737360" cy="1737360"/>
            </a:xfrm>
            <a:prstGeom prst="rect">
              <a:avLst/>
            </a:prstGeom>
          </p:spPr>
        </p:pic>
        <p:sp>
          <p:nvSpPr>
            <p:cNvPr id="20" name="文本框 11">
              <a:extLst>
                <a:ext uri="{FF2B5EF4-FFF2-40B4-BE49-F238E27FC236}">
                  <a16:creationId xmlns:a16="http://schemas.microsoft.com/office/drawing/2014/main" id="{F8C7AE6C-EB40-4E2D-AE7F-ED0EF632AA0E}"/>
                </a:ext>
              </a:extLst>
            </p:cNvPr>
            <p:cNvSpPr txBox="1"/>
            <p:nvPr/>
          </p:nvSpPr>
          <p:spPr>
            <a:xfrm>
              <a:off x="2694385" y="3472060"/>
              <a:ext cx="3576955" cy="1015663"/>
            </a:xfrm>
            <a:prstGeom prst="rect">
              <a:avLst/>
            </a:prstGeom>
            <a:noFill/>
          </p:spPr>
          <p:txBody>
            <a:bodyPr wrap="square" rtlCol="0">
              <a:spAutoFit/>
            </a:bodyPr>
            <a:lstStyle/>
            <a:p>
              <a:r>
                <a:rPr lang="en-US" altLang="zh-CN" sz="3000" b="1" spc="300">
                  <a:solidFill>
                    <a:srgbClr val="47D6F4"/>
                  </a:solidFill>
                  <a:latin typeface="方正兰亭大黑_GBK" panose="02000000000000000000" pitchFamily="2" charset="-122"/>
                  <a:ea typeface="方正兰亭大黑_GBK" panose="02000000000000000000" pitchFamily="2" charset="-122"/>
                </a:rPr>
                <a:t>Blockchain Technology</a:t>
              </a:r>
              <a:endParaRPr lang="zh-CN" altLang="en-US" sz="3000" b="1" spc="300" dirty="0">
                <a:solidFill>
                  <a:srgbClr val="47D6F4"/>
                </a:solidFill>
                <a:latin typeface="方正兰亭大黑_GBK" panose="02000000000000000000" pitchFamily="2" charset="-122"/>
                <a:ea typeface="方正兰亭大黑_GBK" panose="02000000000000000000" pitchFamily="2" charset="-122"/>
              </a:endParaRPr>
            </a:p>
          </p:txBody>
        </p:sp>
        <p:sp>
          <p:nvSpPr>
            <p:cNvPr id="21" name="文本框 12">
              <a:extLst>
                <a:ext uri="{FF2B5EF4-FFF2-40B4-BE49-F238E27FC236}">
                  <a16:creationId xmlns:a16="http://schemas.microsoft.com/office/drawing/2014/main" id="{9B2B44C2-5FC4-4F25-8863-0C42B044EDCD}"/>
                </a:ext>
              </a:extLst>
            </p:cNvPr>
            <p:cNvSpPr txBox="1"/>
            <p:nvPr/>
          </p:nvSpPr>
          <p:spPr>
            <a:xfrm>
              <a:off x="2355138" y="4470261"/>
              <a:ext cx="3779702" cy="694742"/>
            </a:xfrm>
            <a:prstGeom prst="rect">
              <a:avLst/>
            </a:prstGeom>
            <a:noFill/>
          </p:spPr>
          <p:txBody>
            <a:bodyPr wrap="square" rtlCol="0">
              <a:spAutoFit/>
            </a:bodyPr>
            <a:lstStyle/>
            <a:p>
              <a:pPr algn="ctr">
                <a:lnSpc>
                  <a:spcPct val="150000"/>
                </a:lnSpc>
              </a:pPr>
              <a:r>
                <a:rPr lang="en-US" altLang="zh-CN" sz="1400" spc="300">
                  <a:solidFill>
                    <a:schemeClr val="bg1"/>
                  </a:solidFill>
                  <a:latin typeface="Tahoma" panose="020B0604030504040204" pitchFamily="34" charset="0"/>
                  <a:ea typeface="Tahoma" panose="020B0604030504040204" pitchFamily="34" charset="0"/>
                  <a:cs typeface="Tahoma" panose="020B0604030504040204" pitchFamily="34" charset="0"/>
                </a:rPr>
                <a:t> A Young Technology That Could Change Everything</a:t>
              </a:r>
              <a:endParaRPr lang="zh-CN" altLang="en-US" sz="1400" spc="300" dirty="0">
                <a:solidFill>
                  <a:schemeClr val="bg1"/>
                </a:solidFill>
                <a:latin typeface="Tahoma" panose="020B0604030504040204" pitchFamily="34" charset="0"/>
                <a:ea typeface="苹方 细体" panose="020B0200000000000000" pitchFamily="34" charset="-122"/>
                <a:cs typeface="Tahoma" panose="020B0604030504040204" pitchFamily="34" charset="0"/>
              </a:endParaRPr>
            </a:p>
          </p:txBody>
        </p:sp>
      </p:grpSp>
    </p:spTree>
    <p:extLst>
      <p:ext uri="{BB962C8B-B14F-4D97-AF65-F5344CB8AC3E}">
        <p14:creationId xmlns:p14="http://schemas.microsoft.com/office/powerpoint/2010/main" val="3992272902"/>
      </p:ext>
    </p:extLst>
  </p:cSld>
  <p:clrMapOvr>
    <a:masterClrMapping/>
  </p:clrMapOvr>
  <p:transition spd="slow" advClick="0" advTm="7548">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5">
            <a:extLst>
              <a:ext uri="{FF2B5EF4-FFF2-40B4-BE49-F238E27FC236}">
                <a16:creationId xmlns:a16="http://schemas.microsoft.com/office/drawing/2014/main" id="{2BDBA4D4-C672-46A4-B6A4-99D02B85E2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033"/>
            <a:ext cx="12192000" cy="6874669"/>
          </a:xfrm>
          <a:prstGeom prst="rect">
            <a:avLst/>
          </a:prstGeom>
        </p:spPr>
      </p:pic>
      <p:sp>
        <p:nvSpPr>
          <p:cNvPr id="4" name="椭圆 3"/>
          <p:cNvSpPr/>
          <p:nvPr/>
        </p:nvSpPr>
        <p:spPr>
          <a:xfrm>
            <a:off x="6581497" y="530262"/>
            <a:ext cx="5610503" cy="6327738"/>
          </a:xfrm>
          <a:custGeom>
            <a:avLst/>
            <a:gdLst>
              <a:gd name="connsiteX0" fmla="*/ 0 w 7737822"/>
              <a:gd name="connsiteY0" fmla="*/ 2895600 h 5791200"/>
              <a:gd name="connsiteX1" fmla="*/ 3868911 w 7737822"/>
              <a:gd name="connsiteY1" fmla="*/ 0 h 5791200"/>
              <a:gd name="connsiteX2" fmla="*/ 7737822 w 7737822"/>
              <a:gd name="connsiteY2" fmla="*/ 2895600 h 5791200"/>
              <a:gd name="connsiteX3" fmla="*/ 3868911 w 7737822"/>
              <a:gd name="connsiteY3" fmla="*/ 5791200 h 5791200"/>
              <a:gd name="connsiteX4" fmla="*/ 0 w 7737822"/>
              <a:gd name="connsiteY4" fmla="*/ 2895600 h 5791200"/>
              <a:gd name="connsiteX0" fmla="*/ 318942 w 4140084"/>
              <a:gd name="connsiteY0" fmla="*/ 3448517 h 5802235"/>
              <a:gd name="connsiteX1" fmla="*/ 271173 w 4140084"/>
              <a:gd name="connsiteY1" fmla="*/ 4277 h 5802235"/>
              <a:gd name="connsiteX2" fmla="*/ 4140084 w 4140084"/>
              <a:gd name="connsiteY2" fmla="*/ 2899877 h 5802235"/>
              <a:gd name="connsiteX3" fmla="*/ 271173 w 4140084"/>
              <a:gd name="connsiteY3" fmla="*/ 5795477 h 5802235"/>
              <a:gd name="connsiteX4" fmla="*/ 318942 w 4140084"/>
              <a:gd name="connsiteY4" fmla="*/ 3448517 h 5802235"/>
              <a:gd name="connsiteX0" fmla="*/ 426698 w 4247840"/>
              <a:gd name="connsiteY0" fmla="*/ 3752587 h 6103743"/>
              <a:gd name="connsiteX1" fmla="*/ 2863049 w 4247840"/>
              <a:gd name="connsiteY1" fmla="*/ 3547 h 6103743"/>
              <a:gd name="connsiteX2" fmla="*/ 4247840 w 4247840"/>
              <a:gd name="connsiteY2" fmla="*/ 3203947 h 6103743"/>
              <a:gd name="connsiteX3" fmla="*/ 378929 w 4247840"/>
              <a:gd name="connsiteY3" fmla="*/ 6099547 h 6103743"/>
              <a:gd name="connsiteX4" fmla="*/ 426698 w 4247840"/>
              <a:gd name="connsiteY4" fmla="*/ 3752587 h 6103743"/>
              <a:gd name="connsiteX0" fmla="*/ 627615 w 7252917"/>
              <a:gd name="connsiteY0" fmla="*/ 3753296 h 6140540"/>
              <a:gd name="connsiteX1" fmla="*/ 3063966 w 7252917"/>
              <a:gd name="connsiteY1" fmla="*/ 4256 h 6140540"/>
              <a:gd name="connsiteX2" fmla="*/ 7252917 w 7252917"/>
              <a:gd name="connsiteY2" fmla="*/ 4530536 h 6140540"/>
              <a:gd name="connsiteX3" fmla="*/ 579846 w 7252917"/>
              <a:gd name="connsiteY3" fmla="*/ 6100256 h 6140540"/>
              <a:gd name="connsiteX4" fmla="*/ 627615 w 7252917"/>
              <a:gd name="connsiteY4" fmla="*/ 3753296 h 6140540"/>
              <a:gd name="connsiteX0" fmla="*/ 34905 w 6660207"/>
              <a:gd name="connsiteY0" fmla="*/ 3753300 h 6154429"/>
              <a:gd name="connsiteX1" fmla="*/ 2471256 w 6660207"/>
              <a:gd name="connsiteY1" fmla="*/ 4260 h 6154429"/>
              <a:gd name="connsiteX2" fmla="*/ 6660207 w 6660207"/>
              <a:gd name="connsiteY2" fmla="*/ 4530540 h 6154429"/>
              <a:gd name="connsiteX3" fmla="*/ 1434936 w 6660207"/>
              <a:gd name="connsiteY3" fmla="*/ 6115500 h 6154429"/>
              <a:gd name="connsiteX4" fmla="*/ 34905 w 6660207"/>
              <a:gd name="connsiteY4" fmla="*/ 3753300 h 6154429"/>
              <a:gd name="connsiteX0" fmla="*/ 1635 w 6626937"/>
              <a:gd name="connsiteY0" fmla="*/ 3755306 h 6156435"/>
              <a:gd name="connsiteX1" fmla="*/ 2437986 w 6626937"/>
              <a:gd name="connsiteY1" fmla="*/ 6266 h 6156435"/>
              <a:gd name="connsiteX2" fmla="*/ 6626937 w 6626937"/>
              <a:gd name="connsiteY2" fmla="*/ 4532546 h 6156435"/>
              <a:gd name="connsiteX3" fmla="*/ 1401666 w 6626937"/>
              <a:gd name="connsiteY3" fmla="*/ 6117506 h 6156435"/>
              <a:gd name="connsiteX4" fmla="*/ 1635 w 6626937"/>
              <a:gd name="connsiteY4" fmla="*/ 3755306 h 6156435"/>
              <a:gd name="connsiteX0" fmla="*/ 1635 w 6626937"/>
              <a:gd name="connsiteY0" fmla="*/ 3755306 h 6335951"/>
              <a:gd name="connsiteX1" fmla="*/ 2437986 w 6626937"/>
              <a:gd name="connsiteY1" fmla="*/ 6266 h 6335951"/>
              <a:gd name="connsiteX2" fmla="*/ 6626937 w 6626937"/>
              <a:gd name="connsiteY2" fmla="*/ 4532546 h 6335951"/>
              <a:gd name="connsiteX3" fmla="*/ 1401666 w 6626937"/>
              <a:gd name="connsiteY3" fmla="*/ 6117506 h 6335951"/>
              <a:gd name="connsiteX4" fmla="*/ 1635 w 6626937"/>
              <a:gd name="connsiteY4" fmla="*/ 3755306 h 6335951"/>
              <a:gd name="connsiteX0" fmla="*/ 1635 w 6626937"/>
              <a:gd name="connsiteY0" fmla="*/ 3755306 h 6290881"/>
              <a:gd name="connsiteX1" fmla="*/ 2437986 w 6626937"/>
              <a:gd name="connsiteY1" fmla="*/ 6266 h 6290881"/>
              <a:gd name="connsiteX2" fmla="*/ 6626937 w 6626937"/>
              <a:gd name="connsiteY2" fmla="*/ 4532546 h 6290881"/>
              <a:gd name="connsiteX3" fmla="*/ 1401666 w 6626937"/>
              <a:gd name="connsiteY3" fmla="*/ 6117506 h 6290881"/>
              <a:gd name="connsiteX4" fmla="*/ 1635 w 6626937"/>
              <a:gd name="connsiteY4" fmla="*/ 3755306 h 6290881"/>
              <a:gd name="connsiteX0" fmla="*/ 39066 w 6664368"/>
              <a:gd name="connsiteY0" fmla="*/ 3753323 h 6367291"/>
              <a:gd name="connsiteX1" fmla="*/ 2475417 w 6664368"/>
              <a:gd name="connsiteY1" fmla="*/ 4283 h 6367291"/>
              <a:gd name="connsiteX2" fmla="*/ 6664368 w 6664368"/>
              <a:gd name="connsiteY2" fmla="*/ 4530563 h 6367291"/>
              <a:gd name="connsiteX3" fmla="*/ 1347657 w 6664368"/>
              <a:gd name="connsiteY3" fmla="*/ 6206963 h 6367291"/>
              <a:gd name="connsiteX4" fmla="*/ 39066 w 6664368"/>
              <a:gd name="connsiteY4" fmla="*/ 3753323 h 6367291"/>
              <a:gd name="connsiteX0" fmla="*/ 39066 w 6664368"/>
              <a:gd name="connsiteY0" fmla="*/ 3749055 h 6363023"/>
              <a:gd name="connsiteX1" fmla="*/ 2475417 w 6664368"/>
              <a:gd name="connsiteY1" fmla="*/ 15 h 6363023"/>
              <a:gd name="connsiteX2" fmla="*/ 6664368 w 6664368"/>
              <a:gd name="connsiteY2" fmla="*/ 4526295 h 6363023"/>
              <a:gd name="connsiteX3" fmla="*/ 1347657 w 6664368"/>
              <a:gd name="connsiteY3" fmla="*/ 6202695 h 6363023"/>
              <a:gd name="connsiteX4" fmla="*/ 39066 w 6664368"/>
              <a:gd name="connsiteY4" fmla="*/ 3749055 h 6363023"/>
              <a:gd name="connsiteX0" fmla="*/ 37114 w 5778496"/>
              <a:gd name="connsiteY0" fmla="*/ 3751849 h 6222865"/>
              <a:gd name="connsiteX1" fmla="*/ 2473465 w 5778496"/>
              <a:gd name="connsiteY1" fmla="*/ 2809 h 6222865"/>
              <a:gd name="connsiteX2" fmla="*/ 5778496 w 5778496"/>
              <a:gd name="connsiteY2" fmla="*/ 4376689 h 6222865"/>
              <a:gd name="connsiteX3" fmla="*/ 1345705 w 5778496"/>
              <a:gd name="connsiteY3" fmla="*/ 6205489 h 6222865"/>
              <a:gd name="connsiteX4" fmla="*/ 37114 w 5778496"/>
              <a:gd name="connsiteY4" fmla="*/ 3751849 h 6222865"/>
              <a:gd name="connsiteX0" fmla="*/ 37114 w 5968075"/>
              <a:gd name="connsiteY0" fmla="*/ 3842564 h 6302707"/>
              <a:gd name="connsiteX1" fmla="*/ 2473465 w 5968075"/>
              <a:gd name="connsiteY1" fmla="*/ 93524 h 6302707"/>
              <a:gd name="connsiteX2" fmla="*/ 5091036 w 5968075"/>
              <a:gd name="connsiteY2" fmla="*/ 1413967 h 6302707"/>
              <a:gd name="connsiteX3" fmla="*/ 5778496 w 5968075"/>
              <a:gd name="connsiteY3" fmla="*/ 4467404 h 6302707"/>
              <a:gd name="connsiteX4" fmla="*/ 1345705 w 5968075"/>
              <a:gd name="connsiteY4" fmla="*/ 6296204 h 6302707"/>
              <a:gd name="connsiteX5" fmla="*/ 37114 w 5968075"/>
              <a:gd name="connsiteY5" fmla="*/ 3842564 h 6302707"/>
              <a:gd name="connsiteX0" fmla="*/ 33782 w 5610503"/>
              <a:gd name="connsiteY0" fmla="*/ 3842564 h 6327738"/>
              <a:gd name="connsiteX1" fmla="*/ 2470133 w 5610503"/>
              <a:gd name="connsiteY1" fmla="*/ 93524 h 6327738"/>
              <a:gd name="connsiteX2" fmla="*/ 5087704 w 5610503"/>
              <a:gd name="connsiteY2" fmla="*/ 1413967 h 6327738"/>
              <a:gd name="connsiteX3" fmla="*/ 5302724 w 5610503"/>
              <a:gd name="connsiteY3" fmla="*/ 5000804 h 6327738"/>
              <a:gd name="connsiteX4" fmla="*/ 1342373 w 5610503"/>
              <a:gd name="connsiteY4" fmla="*/ 6296204 h 6327738"/>
              <a:gd name="connsiteX5" fmla="*/ 33782 w 5610503"/>
              <a:gd name="connsiteY5" fmla="*/ 3842564 h 63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0503" h="6327738">
                <a:moveTo>
                  <a:pt x="33782" y="3842564"/>
                </a:moveTo>
                <a:cubicBezTo>
                  <a:pt x="221742" y="2808784"/>
                  <a:pt x="1627813" y="498290"/>
                  <a:pt x="2470133" y="93524"/>
                </a:cubicBezTo>
                <a:cubicBezTo>
                  <a:pt x="3312453" y="-311242"/>
                  <a:pt x="4536866" y="684987"/>
                  <a:pt x="5087704" y="1413967"/>
                </a:cubicBezTo>
                <a:cubicBezTo>
                  <a:pt x="5638542" y="2142947"/>
                  <a:pt x="5822806" y="4237898"/>
                  <a:pt x="5302724" y="5000804"/>
                </a:cubicBezTo>
                <a:cubicBezTo>
                  <a:pt x="4782642" y="5763710"/>
                  <a:pt x="2220530" y="6489244"/>
                  <a:pt x="1342373" y="6296204"/>
                </a:cubicBezTo>
                <a:cubicBezTo>
                  <a:pt x="464216" y="6103164"/>
                  <a:pt x="-154178" y="4876344"/>
                  <a:pt x="33782" y="3842564"/>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5623" y="1727938"/>
            <a:ext cx="6029073" cy="4956603"/>
          </a:xfrm>
          <a:prstGeom prst="rect">
            <a:avLst/>
          </a:prstGeom>
        </p:spPr>
      </p:pic>
      <p:grpSp>
        <p:nvGrpSpPr>
          <p:cNvPr id="15" name="组合 14"/>
          <p:cNvGrpSpPr/>
          <p:nvPr/>
        </p:nvGrpSpPr>
        <p:grpSpPr>
          <a:xfrm>
            <a:off x="311797" y="239989"/>
            <a:ext cx="7786824" cy="1567905"/>
            <a:chOff x="311797" y="486732"/>
            <a:chExt cx="7786824" cy="1567905"/>
          </a:xfrm>
        </p:grpSpPr>
        <p:sp>
          <p:nvSpPr>
            <p:cNvPr id="9" name="文本框 8"/>
            <p:cNvSpPr txBox="1"/>
            <p:nvPr/>
          </p:nvSpPr>
          <p:spPr>
            <a:xfrm>
              <a:off x="311797" y="1223640"/>
              <a:ext cx="7786824" cy="830997"/>
            </a:xfrm>
            <a:prstGeom prst="rect">
              <a:avLst/>
            </a:prstGeom>
            <a:noFill/>
          </p:spPr>
          <p:txBody>
            <a:bodyPr wrap="square" rtlCol="0">
              <a:spAutoFit/>
            </a:bodyPr>
            <a:lstStyle/>
            <a:p>
              <a:r>
                <a:rPr lang="en-US" altLang="zh-CN" sz="2400" spc="300">
                  <a:solidFill>
                    <a:schemeClr val="bg1"/>
                  </a:solidFill>
                  <a:latin typeface="方正兰亭大黑_GBK" panose="02000000000000000000" pitchFamily="2" charset="-122"/>
                  <a:ea typeface="方正兰亭大黑_GBK" panose="02000000000000000000" pitchFamily="2" charset="-122"/>
                </a:rPr>
                <a:t>Blockchain has many applications for IoT	</a:t>
              </a:r>
              <a:endParaRPr lang="zh-CN" altLang="en-US" sz="2400" spc="300" dirty="0">
                <a:solidFill>
                  <a:schemeClr val="bg1"/>
                </a:solidFill>
                <a:latin typeface="方正兰亭大黑_GBK" panose="02000000000000000000" pitchFamily="2" charset="-122"/>
                <a:ea typeface="方正兰亭大黑_GBK" panose="02000000000000000000" pitchFamily="2" charset="-122"/>
              </a:endParaRPr>
            </a:p>
          </p:txBody>
        </p:sp>
        <p:sp>
          <p:nvSpPr>
            <p:cNvPr id="10" name="文本框 9"/>
            <p:cNvSpPr txBox="1"/>
            <p:nvPr/>
          </p:nvSpPr>
          <p:spPr>
            <a:xfrm>
              <a:off x="311797" y="486732"/>
              <a:ext cx="6559550" cy="553998"/>
            </a:xfrm>
            <a:prstGeom prst="rect">
              <a:avLst/>
            </a:prstGeom>
            <a:noFill/>
          </p:spPr>
          <p:txBody>
            <a:bodyPr wrap="square" rtlCol="0">
              <a:spAutoFit/>
            </a:bodyPr>
            <a:lstStyle/>
            <a:p>
              <a:r>
                <a:rPr lang="en-US" altLang="zh-CN" sz="3000" b="1" spc="300">
                  <a:solidFill>
                    <a:srgbClr val="47D6F4"/>
                  </a:solidFill>
                  <a:latin typeface="苹方 粗体" panose="020B0600000000000000" pitchFamily="34" charset="-122"/>
                  <a:ea typeface="苹方 粗体" panose="020B0600000000000000" pitchFamily="34" charset="-122"/>
                </a:rPr>
                <a:t>IoT Blockchain</a:t>
              </a:r>
              <a:endParaRPr lang="zh-CN" altLang="en-US" sz="3000" b="1" spc="300" dirty="0">
                <a:solidFill>
                  <a:srgbClr val="47D6F4"/>
                </a:solidFill>
                <a:latin typeface="苹方 粗体" panose="020B0600000000000000" pitchFamily="34" charset="-122"/>
                <a:ea typeface="苹方 粗体" panose="020B0600000000000000" pitchFamily="34" charset="-122"/>
              </a:endParaRPr>
            </a:p>
          </p:txBody>
        </p:sp>
      </p:grpSp>
      <p:grpSp>
        <p:nvGrpSpPr>
          <p:cNvPr id="16" name="组合 15"/>
          <p:cNvGrpSpPr/>
          <p:nvPr/>
        </p:nvGrpSpPr>
        <p:grpSpPr>
          <a:xfrm>
            <a:off x="365811" y="1706292"/>
            <a:ext cx="5791147" cy="4500140"/>
            <a:chOff x="335332" y="2711141"/>
            <a:chExt cx="5791147" cy="4500140"/>
          </a:xfrm>
        </p:grpSpPr>
        <p:sp>
          <p:nvSpPr>
            <p:cNvPr id="11" name="文本框 10"/>
            <p:cNvSpPr txBox="1"/>
            <p:nvPr/>
          </p:nvSpPr>
          <p:spPr>
            <a:xfrm>
              <a:off x="370204" y="2711141"/>
              <a:ext cx="5756275" cy="1289905"/>
            </a:xfrm>
            <a:prstGeom prst="rect">
              <a:avLst/>
            </a:prstGeom>
            <a:noFill/>
          </p:spPr>
          <p:txBody>
            <a:bodyPr wrap="square" rtlCol="0">
              <a:spAutoFit/>
            </a:bodyPr>
            <a:lstStyle/>
            <a:p>
              <a:pPr algn="just">
                <a:lnSpc>
                  <a:spcPct val="150000"/>
                </a:lnSpc>
              </a:pPr>
              <a:r>
                <a:rPr lang="en-US" altLang="zh-CN">
                  <a:solidFill>
                    <a:schemeClr val="bg1"/>
                  </a:solidFill>
                  <a:latin typeface="苹方 细体" panose="020B0200000000000000" pitchFamily="34" charset="-122"/>
                  <a:ea typeface="苹方 细体" panose="020B0200000000000000" pitchFamily="34" charset="-122"/>
                </a:rPr>
                <a:t>Blockchain technology is the missing link to settle scalability, privacy, and reliability concerns in the Internet-of-Things.</a:t>
              </a:r>
              <a:endParaRPr lang="zh-CN" altLang="en-US" dirty="0">
                <a:solidFill>
                  <a:schemeClr val="bg1"/>
                </a:solidFill>
                <a:latin typeface="苹方 细体" panose="020B0200000000000000" pitchFamily="34" charset="-122"/>
                <a:ea typeface="苹方 细体" panose="020B0200000000000000" pitchFamily="34" charset="-122"/>
              </a:endParaRPr>
            </a:p>
          </p:txBody>
        </p:sp>
        <p:cxnSp>
          <p:nvCxnSpPr>
            <p:cNvPr id="13" name="直接连接符 12"/>
            <p:cNvCxnSpPr/>
            <p:nvPr/>
          </p:nvCxnSpPr>
          <p:spPr>
            <a:xfrm>
              <a:off x="446807" y="4220871"/>
              <a:ext cx="4998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35332" y="4259383"/>
              <a:ext cx="5756274" cy="2951898"/>
            </a:xfrm>
            <a:prstGeom prst="rect">
              <a:avLst/>
            </a:prstGeom>
            <a:noFill/>
          </p:spPr>
          <p:txBody>
            <a:bodyPr wrap="square" rtlCol="0">
              <a:spAutoFit/>
            </a:bodyPr>
            <a:lstStyle/>
            <a:p>
              <a:pPr algn="just">
                <a:lnSpc>
                  <a:spcPct val="150000"/>
                </a:lnSpc>
              </a:pPr>
              <a:r>
                <a:rPr lang="en-US" altLang="zh-CN">
                  <a:solidFill>
                    <a:schemeClr val="bg1"/>
                  </a:solidFill>
                  <a:latin typeface="苹方 细体" panose="020B0200000000000000" pitchFamily="34" charset="-122"/>
                  <a:ea typeface="苹方 细体" panose="020B0200000000000000" pitchFamily="34" charset="-122"/>
                </a:rPr>
                <a:t>Blockchain technologies could perhaps be the silver bullet needed by the IoT industry. Blockchain technology can be used in tracking billions of connected devices, enable the processing of transactions and coordination between devices, allow for significant savings for IoT industry manufacturers.</a:t>
              </a:r>
              <a:endParaRPr lang="zh-CN" altLang="en-US" dirty="0">
                <a:solidFill>
                  <a:schemeClr val="bg1"/>
                </a:solidFill>
                <a:latin typeface="苹方 细体" panose="020B0200000000000000" pitchFamily="34" charset="-122"/>
                <a:ea typeface="苹方 细体" panose="020B0200000000000000" pitchFamily="34" charset="-122"/>
              </a:endParaRPr>
            </a:p>
          </p:txBody>
        </p:sp>
      </p:grpSp>
    </p:spTree>
    <p:extLst>
      <p:ext uri="{BB962C8B-B14F-4D97-AF65-F5344CB8AC3E}">
        <p14:creationId xmlns:p14="http://schemas.microsoft.com/office/powerpoint/2010/main" val="3242740151"/>
      </p:ext>
    </p:extLst>
  </p:cSld>
  <p:clrMapOvr>
    <a:masterClrMapping/>
  </p:clrMapOvr>
  <p:transition spd="slow" advClick="0" advTm="1179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5">
            <a:extLst>
              <a:ext uri="{FF2B5EF4-FFF2-40B4-BE49-F238E27FC236}">
                <a16:creationId xmlns:a16="http://schemas.microsoft.com/office/drawing/2014/main" id="{052F1BB8-2897-4C63-BB3B-915E2F7ECE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033"/>
            <a:ext cx="12192000" cy="6874669"/>
          </a:xfrm>
          <a:prstGeom prst="rect">
            <a:avLst/>
          </a:prstGeom>
        </p:spPr>
      </p:pic>
      <p:grpSp>
        <p:nvGrpSpPr>
          <p:cNvPr id="14" name="组合 13"/>
          <p:cNvGrpSpPr/>
          <p:nvPr/>
        </p:nvGrpSpPr>
        <p:grpSpPr>
          <a:xfrm>
            <a:off x="723414" y="2340927"/>
            <a:ext cx="2111708" cy="1985869"/>
            <a:chOff x="639231" y="1142047"/>
            <a:chExt cx="2111708" cy="1985869"/>
          </a:xfrm>
        </p:grpSpPr>
        <p:sp>
          <p:nvSpPr>
            <p:cNvPr id="4" name="椭圆 3"/>
            <p:cNvSpPr/>
            <p:nvPr/>
          </p:nvSpPr>
          <p:spPr>
            <a:xfrm>
              <a:off x="639231" y="1142047"/>
              <a:ext cx="2111708" cy="1985869"/>
            </a:xfrm>
            <a:custGeom>
              <a:avLst/>
              <a:gdLst>
                <a:gd name="connsiteX0" fmla="*/ 0 w 4290060"/>
                <a:gd name="connsiteY0" fmla="*/ 2145030 h 4290060"/>
                <a:gd name="connsiteX1" fmla="*/ 2145030 w 4290060"/>
                <a:gd name="connsiteY1" fmla="*/ 0 h 4290060"/>
                <a:gd name="connsiteX2" fmla="*/ 4290060 w 4290060"/>
                <a:gd name="connsiteY2" fmla="*/ 2145030 h 4290060"/>
                <a:gd name="connsiteX3" fmla="*/ 2145030 w 4290060"/>
                <a:gd name="connsiteY3" fmla="*/ 4290060 h 4290060"/>
                <a:gd name="connsiteX4" fmla="*/ 0 w 4290060"/>
                <a:gd name="connsiteY4" fmla="*/ 2145030 h 4290060"/>
                <a:gd name="connsiteX0" fmla="*/ 0 w 4107180"/>
                <a:gd name="connsiteY0" fmla="*/ 2145030 h 4290060"/>
                <a:gd name="connsiteX1" fmla="*/ 1962150 w 4107180"/>
                <a:gd name="connsiteY1" fmla="*/ 0 h 4290060"/>
                <a:gd name="connsiteX2" fmla="*/ 4107180 w 4107180"/>
                <a:gd name="connsiteY2" fmla="*/ 2145030 h 4290060"/>
                <a:gd name="connsiteX3" fmla="*/ 1962150 w 4107180"/>
                <a:gd name="connsiteY3" fmla="*/ 4290060 h 4290060"/>
                <a:gd name="connsiteX4" fmla="*/ 0 w 4107180"/>
                <a:gd name="connsiteY4" fmla="*/ 2145030 h 4290060"/>
                <a:gd name="connsiteX0" fmla="*/ 1854 w 4109034"/>
                <a:gd name="connsiteY0" fmla="*/ 1901190 h 4046220"/>
                <a:gd name="connsiteX1" fmla="*/ 2314524 w 4109034"/>
                <a:gd name="connsiteY1" fmla="*/ 0 h 4046220"/>
                <a:gd name="connsiteX2" fmla="*/ 4109034 w 4109034"/>
                <a:gd name="connsiteY2" fmla="*/ 1901190 h 4046220"/>
                <a:gd name="connsiteX3" fmla="*/ 1964004 w 4109034"/>
                <a:gd name="connsiteY3" fmla="*/ 4046220 h 4046220"/>
                <a:gd name="connsiteX4" fmla="*/ 1854 w 4109034"/>
                <a:gd name="connsiteY4" fmla="*/ 1901190 h 4046220"/>
                <a:gd name="connsiteX0" fmla="*/ 969 w 4108149"/>
                <a:gd name="connsiteY0" fmla="*/ 1901190 h 3863340"/>
                <a:gd name="connsiteX1" fmla="*/ 2313639 w 4108149"/>
                <a:gd name="connsiteY1" fmla="*/ 0 h 3863340"/>
                <a:gd name="connsiteX2" fmla="*/ 4108149 w 4108149"/>
                <a:gd name="connsiteY2" fmla="*/ 1901190 h 3863340"/>
                <a:gd name="connsiteX3" fmla="*/ 2054559 w 4108149"/>
                <a:gd name="connsiteY3" fmla="*/ 3863340 h 3863340"/>
                <a:gd name="connsiteX4" fmla="*/ 969 w 4108149"/>
                <a:gd name="connsiteY4" fmla="*/ 1901190 h 3863340"/>
                <a:gd name="connsiteX0" fmla="*/ 969 w 4108149"/>
                <a:gd name="connsiteY0" fmla="*/ 1901190 h 3863340"/>
                <a:gd name="connsiteX1" fmla="*/ 2313639 w 4108149"/>
                <a:gd name="connsiteY1" fmla="*/ 0 h 3863340"/>
                <a:gd name="connsiteX2" fmla="*/ 4108149 w 4108149"/>
                <a:gd name="connsiteY2" fmla="*/ 1901190 h 3863340"/>
                <a:gd name="connsiteX3" fmla="*/ 2054559 w 4108149"/>
                <a:gd name="connsiteY3" fmla="*/ 3863340 h 3863340"/>
                <a:gd name="connsiteX4" fmla="*/ 969 w 4108149"/>
                <a:gd name="connsiteY4" fmla="*/ 1901190 h 386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149" h="3863340">
                  <a:moveTo>
                    <a:pt x="969" y="1901190"/>
                  </a:moveTo>
                  <a:cubicBezTo>
                    <a:pt x="44149" y="784860"/>
                    <a:pt x="1629109" y="0"/>
                    <a:pt x="2313639" y="0"/>
                  </a:cubicBezTo>
                  <a:cubicBezTo>
                    <a:pt x="2998169" y="0"/>
                    <a:pt x="4108149" y="716523"/>
                    <a:pt x="4108149" y="1901190"/>
                  </a:cubicBezTo>
                  <a:cubicBezTo>
                    <a:pt x="4108149" y="3085857"/>
                    <a:pt x="2739089" y="3863340"/>
                    <a:pt x="2054559" y="3863340"/>
                  </a:cubicBezTo>
                  <a:cubicBezTo>
                    <a:pt x="1370029" y="3863340"/>
                    <a:pt x="-42211" y="3017520"/>
                    <a:pt x="969" y="190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b="5870"/>
            <a:stretch>
              <a:fillRect/>
            </a:stretch>
          </p:blipFill>
          <p:spPr>
            <a:xfrm>
              <a:off x="871680" y="1360170"/>
              <a:ext cx="1747775" cy="1645178"/>
            </a:xfrm>
            <a:custGeom>
              <a:avLst/>
              <a:gdLst>
                <a:gd name="connsiteX0" fmla="*/ 337716 w 2970938"/>
                <a:gd name="connsiteY0" fmla="*/ 0 h 2796540"/>
                <a:gd name="connsiteX1" fmla="*/ 2855605 w 2970938"/>
                <a:gd name="connsiteY1" fmla="*/ 0 h 2796540"/>
                <a:gd name="connsiteX2" fmla="*/ 2941840 w 2970938"/>
                <a:gd name="connsiteY2" fmla="*/ 101576 h 2796540"/>
                <a:gd name="connsiteX3" fmla="*/ 2970938 w 2970938"/>
                <a:gd name="connsiteY3" fmla="*/ 143303 h 2796540"/>
                <a:gd name="connsiteX4" fmla="*/ 2970938 w 2970938"/>
                <a:gd name="connsiteY4" fmla="*/ 1955189 h 2796540"/>
                <a:gd name="connsiteX5" fmla="*/ 2870213 w 2970938"/>
                <a:gd name="connsiteY5" fmla="*/ 2079433 h 2796540"/>
                <a:gd name="connsiteX6" fmla="*/ 1485893 w 2970938"/>
                <a:gd name="connsiteY6" fmla="*/ 2796540 h 2796540"/>
                <a:gd name="connsiteX7" fmla="*/ 84992 w 2970938"/>
                <a:gd name="connsiteY7" fmla="*/ 2053193 h 2796540"/>
                <a:gd name="connsiteX8" fmla="*/ 0 w 2970938"/>
                <a:gd name="connsiteY8" fmla="*/ 1948320 h 2796540"/>
                <a:gd name="connsiteX9" fmla="*/ 0 w 2970938"/>
                <a:gd name="connsiteY9" fmla="*/ 335007 h 2796540"/>
                <a:gd name="connsiteX10" fmla="*/ 56457 w 2970938"/>
                <a:gd name="connsiteY10" fmla="*/ 264570 h 2796540"/>
                <a:gd name="connsiteX11" fmla="*/ 335920 w 2970938"/>
                <a:gd name="connsiteY11" fmla="*/ 1333 h 279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0938" h="2796540">
                  <a:moveTo>
                    <a:pt x="337716" y="0"/>
                  </a:moveTo>
                  <a:lnTo>
                    <a:pt x="2855605" y="0"/>
                  </a:lnTo>
                  <a:lnTo>
                    <a:pt x="2941840" y="101576"/>
                  </a:lnTo>
                  <a:lnTo>
                    <a:pt x="2970938" y="143303"/>
                  </a:lnTo>
                  <a:lnTo>
                    <a:pt x="2970938" y="1955189"/>
                  </a:lnTo>
                  <a:lnTo>
                    <a:pt x="2870213" y="2079433"/>
                  </a:lnTo>
                  <a:cubicBezTo>
                    <a:pt x="2467183" y="2531173"/>
                    <a:pt x="1859717" y="2796540"/>
                    <a:pt x="1485893" y="2796540"/>
                  </a:cubicBezTo>
                  <a:cubicBezTo>
                    <a:pt x="1112068" y="2796540"/>
                    <a:pt x="489864" y="2507849"/>
                    <a:pt x="84992" y="2053193"/>
                  </a:cubicBezTo>
                  <a:lnTo>
                    <a:pt x="0" y="1948320"/>
                  </a:lnTo>
                  <a:lnTo>
                    <a:pt x="0" y="335007"/>
                  </a:lnTo>
                  <a:lnTo>
                    <a:pt x="56457" y="264570"/>
                  </a:lnTo>
                  <a:cubicBezTo>
                    <a:pt x="140371" y="170107"/>
                    <a:pt x="234914" y="82103"/>
                    <a:pt x="335920" y="1333"/>
                  </a:cubicBezTo>
                  <a:close/>
                </a:path>
              </a:pathLst>
            </a:custGeom>
          </p:spPr>
        </p:pic>
      </p:grpSp>
      <p:sp>
        <p:nvSpPr>
          <p:cNvPr id="16" name="文本框 15"/>
          <p:cNvSpPr txBox="1"/>
          <p:nvPr/>
        </p:nvSpPr>
        <p:spPr>
          <a:xfrm>
            <a:off x="510903" y="4544919"/>
            <a:ext cx="2651760" cy="477054"/>
          </a:xfrm>
          <a:prstGeom prst="rect">
            <a:avLst/>
          </a:prstGeom>
          <a:noFill/>
        </p:spPr>
        <p:txBody>
          <a:bodyPr wrap="square" rtlCol="0">
            <a:spAutoFit/>
          </a:bodyPr>
          <a:lstStyle/>
          <a:p>
            <a:pPr algn="ctr"/>
            <a:r>
              <a:rPr lang="en-US" altLang="zh-CN" sz="2500" spc="300">
                <a:solidFill>
                  <a:srgbClr val="47D6F4"/>
                </a:solidFill>
                <a:latin typeface="方正兰亭大黑_GBK" panose="02000000000000000000" pitchFamily="2" charset="-122"/>
                <a:ea typeface="方正兰亭大黑_GBK" panose="02000000000000000000" pitchFamily="2" charset="-122"/>
              </a:rPr>
              <a:t>Autonomy</a:t>
            </a:r>
            <a:endParaRPr lang="zh-CN" altLang="en-US" sz="2500" spc="300" dirty="0">
              <a:solidFill>
                <a:srgbClr val="47D6F4"/>
              </a:solidFill>
              <a:latin typeface="方正兰亭大黑_GBK" panose="02000000000000000000" pitchFamily="2" charset="-122"/>
              <a:ea typeface="方正兰亭大黑_GBK" panose="02000000000000000000" pitchFamily="2" charset="-122"/>
            </a:endParaRPr>
          </a:p>
        </p:txBody>
      </p:sp>
      <p:sp>
        <p:nvSpPr>
          <p:cNvPr id="29" name="文本框 28"/>
          <p:cNvSpPr txBox="1"/>
          <p:nvPr/>
        </p:nvSpPr>
        <p:spPr>
          <a:xfrm>
            <a:off x="3221798" y="4544919"/>
            <a:ext cx="2651760" cy="477054"/>
          </a:xfrm>
          <a:prstGeom prst="rect">
            <a:avLst/>
          </a:prstGeom>
          <a:noFill/>
        </p:spPr>
        <p:txBody>
          <a:bodyPr wrap="square" rtlCol="0">
            <a:spAutoFit/>
          </a:bodyPr>
          <a:lstStyle/>
          <a:p>
            <a:pPr algn="ctr"/>
            <a:r>
              <a:rPr lang="en-US" altLang="zh-CN" sz="2500" spc="300">
                <a:solidFill>
                  <a:srgbClr val="47D6F4"/>
                </a:solidFill>
                <a:latin typeface="方正兰亭大黑_GBK" panose="02000000000000000000" pitchFamily="2" charset="-122"/>
                <a:ea typeface="方正兰亭大黑_GBK" panose="02000000000000000000" pitchFamily="2" charset="-122"/>
              </a:rPr>
              <a:t>Trustworthy</a:t>
            </a:r>
            <a:endParaRPr lang="zh-CN" altLang="en-US" sz="2500" spc="300" dirty="0">
              <a:solidFill>
                <a:srgbClr val="47D6F4"/>
              </a:solidFill>
              <a:latin typeface="方正兰亭大黑_GBK" panose="02000000000000000000" pitchFamily="2" charset="-122"/>
              <a:ea typeface="方正兰亭大黑_GBK" panose="02000000000000000000" pitchFamily="2" charset="-122"/>
            </a:endParaRPr>
          </a:p>
        </p:txBody>
      </p:sp>
      <p:sp>
        <p:nvSpPr>
          <p:cNvPr id="31" name="文本框 30"/>
          <p:cNvSpPr txBox="1"/>
          <p:nvPr/>
        </p:nvSpPr>
        <p:spPr>
          <a:xfrm>
            <a:off x="5975979" y="4544919"/>
            <a:ext cx="2840052" cy="477054"/>
          </a:xfrm>
          <a:prstGeom prst="rect">
            <a:avLst/>
          </a:prstGeom>
          <a:noFill/>
        </p:spPr>
        <p:txBody>
          <a:bodyPr wrap="square" rtlCol="0">
            <a:spAutoFit/>
          </a:bodyPr>
          <a:lstStyle/>
          <a:p>
            <a:pPr algn="ctr"/>
            <a:r>
              <a:rPr lang="en-US" altLang="zh-CN" sz="2500" spc="300">
                <a:solidFill>
                  <a:srgbClr val="47D6F4"/>
                </a:solidFill>
                <a:latin typeface="方正兰亭大黑_GBK" panose="02000000000000000000" pitchFamily="2" charset="-122"/>
                <a:ea typeface="方正兰亭大黑_GBK" panose="02000000000000000000" pitchFamily="2" charset="-122"/>
              </a:rPr>
              <a:t>High security</a:t>
            </a:r>
            <a:endParaRPr lang="zh-CN" altLang="en-US" sz="2500" spc="300" dirty="0">
              <a:solidFill>
                <a:srgbClr val="47D6F4"/>
              </a:solidFill>
              <a:latin typeface="方正兰亭大黑_GBK" panose="02000000000000000000" pitchFamily="2" charset="-122"/>
              <a:ea typeface="方正兰亭大黑_GBK" panose="02000000000000000000" pitchFamily="2" charset="-122"/>
            </a:endParaRPr>
          </a:p>
        </p:txBody>
      </p:sp>
      <p:sp>
        <p:nvSpPr>
          <p:cNvPr id="33" name="文本框 32"/>
          <p:cNvSpPr txBox="1"/>
          <p:nvPr/>
        </p:nvSpPr>
        <p:spPr>
          <a:xfrm>
            <a:off x="8735593" y="4544919"/>
            <a:ext cx="2840052" cy="477054"/>
          </a:xfrm>
          <a:prstGeom prst="rect">
            <a:avLst/>
          </a:prstGeom>
          <a:noFill/>
        </p:spPr>
        <p:txBody>
          <a:bodyPr wrap="square" rtlCol="0">
            <a:spAutoFit/>
          </a:bodyPr>
          <a:lstStyle/>
          <a:p>
            <a:pPr algn="ctr"/>
            <a:r>
              <a:rPr lang="en-US" altLang="zh-CN" sz="2500" spc="300">
                <a:solidFill>
                  <a:srgbClr val="47D6F4"/>
                </a:solidFill>
                <a:latin typeface="方正兰亭大黑_GBK" panose="02000000000000000000" pitchFamily="2" charset="-122"/>
                <a:ea typeface="方正兰亭大黑_GBK" panose="02000000000000000000" pitchFamily="2" charset="-122"/>
              </a:rPr>
              <a:t>Decentralized</a:t>
            </a:r>
            <a:endParaRPr lang="zh-CN" altLang="en-US" sz="2500" spc="300" dirty="0">
              <a:solidFill>
                <a:srgbClr val="47D6F4"/>
              </a:solidFill>
              <a:latin typeface="方正兰亭大黑_GBK" panose="02000000000000000000" pitchFamily="2" charset="-122"/>
              <a:ea typeface="方正兰亭大黑_GBK" panose="02000000000000000000" pitchFamily="2" charset="-122"/>
            </a:endParaRPr>
          </a:p>
        </p:txBody>
      </p:sp>
      <p:sp>
        <p:nvSpPr>
          <p:cNvPr id="30" name="椭圆 3">
            <a:extLst>
              <a:ext uri="{FF2B5EF4-FFF2-40B4-BE49-F238E27FC236}">
                <a16:creationId xmlns:a16="http://schemas.microsoft.com/office/drawing/2014/main" id="{38B3BDA8-73D4-40A1-A863-838944B86464}"/>
              </a:ext>
            </a:extLst>
          </p:cNvPr>
          <p:cNvSpPr/>
          <p:nvPr/>
        </p:nvSpPr>
        <p:spPr>
          <a:xfrm>
            <a:off x="3553223" y="2388702"/>
            <a:ext cx="2111708" cy="1985869"/>
          </a:xfrm>
          <a:custGeom>
            <a:avLst/>
            <a:gdLst>
              <a:gd name="connsiteX0" fmla="*/ 0 w 4290060"/>
              <a:gd name="connsiteY0" fmla="*/ 2145030 h 4290060"/>
              <a:gd name="connsiteX1" fmla="*/ 2145030 w 4290060"/>
              <a:gd name="connsiteY1" fmla="*/ 0 h 4290060"/>
              <a:gd name="connsiteX2" fmla="*/ 4290060 w 4290060"/>
              <a:gd name="connsiteY2" fmla="*/ 2145030 h 4290060"/>
              <a:gd name="connsiteX3" fmla="*/ 2145030 w 4290060"/>
              <a:gd name="connsiteY3" fmla="*/ 4290060 h 4290060"/>
              <a:gd name="connsiteX4" fmla="*/ 0 w 4290060"/>
              <a:gd name="connsiteY4" fmla="*/ 2145030 h 4290060"/>
              <a:gd name="connsiteX0" fmla="*/ 0 w 4107180"/>
              <a:gd name="connsiteY0" fmla="*/ 2145030 h 4290060"/>
              <a:gd name="connsiteX1" fmla="*/ 1962150 w 4107180"/>
              <a:gd name="connsiteY1" fmla="*/ 0 h 4290060"/>
              <a:gd name="connsiteX2" fmla="*/ 4107180 w 4107180"/>
              <a:gd name="connsiteY2" fmla="*/ 2145030 h 4290060"/>
              <a:gd name="connsiteX3" fmla="*/ 1962150 w 4107180"/>
              <a:gd name="connsiteY3" fmla="*/ 4290060 h 4290060"/>
              <a:gd name="connsiteX4" fmla="*/ 0 w 4107180"/>
              <a:gd name="connsiteY4" fmla="*/ 2145030 h 4290060"/>
              <a:gd name="connsiteX0" fmla="*/ 1854 w 4109034"/>
              <a:gd name="connsiteY0" fmla="*/ 1901190 h 4046220"/>
              <a:gd name="connsiteX1" fmla="*/ 2314524 w 4109034"/>
              <a:gd name="connsiteY1" fmla="*/ 0 h 4046220"/>
              <a:gd name="connsiteX2" fmla="*/ 4109034 w 4109034"/>
              <a:gd name="connsiteY2" fmla="*/ 1901190 h 4046220"/>
              <a:gd name="connsiteX3" fmla="*/ 1964004 w 4109034"/>
              <a:gd name="connsiteY3" fmla="*/ 4046220 h 4046220"/>
              <a:gd name="connsiteX4" fmla="*/ 1854 w 4109034"/>
              <a:gd name="connsiteY4" fmla="*/ 1901190 h 4046220"/>
              <a:gd name="connsiteX0" fmla="*/ 969 w 4108149"/>
              <a:gd name="connsiteY0" fmla="*/ 1901190 h 3863340"/>
              <a:gd name="connsiteX1" fmla="*/ 2313639 w 4108149"/>
              <a:gd name="connsiteY1" fmla="*/ 0 h 3863340"/>
              <a:gd name="connsiteX2" fmla="*/ 4108149 w 4108149"/>
              <a:gd name="connsiteY2" fmla="*/ 1901190 h 3863340"/>
              <a:gd name="connsiteX3" fmla="*/ 2054559 w 4108149"/>
              <a:gd name="connsiteY3" fmla="*/ 3863340 h 3863340"/>
              <a:gd name="connsiteX4" fmla="*/ 969 w 4108149"/>
              <a:gd name="connsiteY4" fmla="*/ 1901190 h 3863340"/>
              <a:gd name="connsiteX0" fmla="*/ 969 w 4108149"/>
              <a:gd name="connsiteY0" fmla="*/ 1901190 h 3863340"/>
              <a:gd name="connsiteX1" fmla="*/ 2313639 w 4108149"/>
              <a:gd name="connsiteY1" fmla="*/ 0 h 3863340"/>
              <a:gd name="connsiteX2" fmla="*/ 4108149 w 4108149"/>
              <a:gd name="connsiteY2" fmla="*/ 1901190 h 3863340"/>
              <a:gd name="connsiteX3" fmla="*/ 2054559 w 4108149"/>
              <a:gd name="connsiteY3" fmla="*/ 3863340 h 3863340"/>
              <a:gd name="connsiteX4" fmla="*/ 969 w 4108149"/>
              <a:gd name="connsiteY4" fmla="*/ 1901190 h 386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149" h="3863340">
                <a:moveTo>
                  <a:pt x="969" y="1901190"/>
                </a:moveTo>
                <a:cubicBezTo>
                  <a:pt x="44149" y="784860"/>
                  <a:pt x="1629109" y="0"/>
                  <a:pt x="2313639" y="0"/>
                </a:cubicBezTo>
                <a:cubicBezTo>
                  <a:pt x="2998169" y="0"/>
                  <a:pt x="4108149" y="716523"/>
                  <a:pt x="4108149" y="1901190"/>
                </a:cubicBezTo>
                <a:cubicBezTo>
                  <a:pt x="4108149" y="3085857"/>
                  <a:pt x="2739089" y="3863340"/>
                  <a:pt x="2054559" y="3863340"/>
                </a:cubicBezTo>
                <a:cubicBezTo>
                  <a:pt x="1370029" y="3863340"/>
                  <a:pt x="-42211" y="3017520"/>
                  <a:pt x="969" y="190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b="503"/>
          <a:stretch>
            <a:fillRect/>
          </a:stretch>
        </p:blipFill>
        <p:spPr>
          <a:xfrm>
            <a:off x="3779927" y="2559050"/>
            <a:ext cx="1653496" cy="1645176"/>
          </a:xfrm>
          <a:custGeom>
            <a:avLst/>
            <a:gdLst>
              <a:gd name="connsiteX0" fmla="*/ 158286 w 1653496"/>
              <a:gd name="connsiteY0" fmla="*/ 0 h 1645176"/>
              <a:gd name="connsiteX1" fmla="*/ 1628023 w 1653496"/>
              <a:gd name="connsiteY1" fmla="*/ 0 h 1645176"/>
              <a:gd name="connsiteX2" fmla="*/ 1653496 w 1653496"/>
              <a:gd name="connsiteY2" fmla="*/ 27429 h 1645176"/>
              <a:gd name="connsiteX3" fmla="*/ 1653496 w 1653496"/>
              <a:gd name="connsiteY3" fmla="*/ 1208363 h 1645176"/>
              <a:gd name="connsiteX4" fmla="*/ 1641380 w 1653496"/>
              <a:gd name="connsiteY4" fmla="*/ 1223308 h 1645176"/>
              <a:gd name="connsiteX5" fmla="*/ 826997 w 1653496"/>
              <a:gd name="connsiteY5" fmla="*/ 1645176 h 1645176"/>
              <a:gd name="connsiteX6" fmla="*/ 2860 w 1653496"/>
              <a:gd name="connsiteY6" fmla="*/ 1207872 h 1645176"/>
              <a:gd name="connsiteX7" fmla="*/ 0 w 1653496"/>
              <a:gd name="connsiteY7" fmla="*/ 1204342 h 1645176"/>
              <a:gd name="connsiteX8" fmla="*/ 0 w 1653496"/>
              <a:gd name="connsiteY8" fmla="*/ 141357 h 1645176"/>
              <a:gd name="connsiteX9" fmla="*/ 64506 w 1653496"/>
              <a:gd name="connsiteY9" fmla="*/ 75191 h 164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3496" h="1645176">
                <a:moveTo>
                  <a:pt x="158286" y="0"/>
                </a:moveTo>
                <a:lnTo>
                  <a:pt x="1628023" y="0"/>
                </a:lnTo>
                <a:lnTo>
                  <a:pt x="1653496" y="27429"/>
                </a:lnTo>
                <a:lnTo>
                  <a:pt x="1653496" y="1208363"/>
                </a:lnTo>
                <a:lnTo>
                  <a:pt x="1641380" y="1223308"/>
                </a:lnTo>
                <a:cubicBezTo>
                  <a:pt x="1404281" y="1489063"/>
                  <a:pt x="1046915" y="1645176"/>
                  <a:pt x="826997" y="1645176"/>
                </a:cubicBezTo>
                <a:cubicBezTo>
                  <a:pt x="607080" y="1645176"/>
                  <a:pt x="241043" y="1475342"/>
                  <a:pt x="2860" y="1207872"/>
                </a:cubicBezTo>
                <a:lnTo>
                  <a:pt x="0" y="1204342"/>
                </a:lnTo>
                <a:lnTo>
                  <a:pt x="0" y="141357"/>
                </a:lnTo>
                <a:lnTo>
                  <a:pt x="64506" y="75191"/>
                </a:lnTo>
                <a:close/>
              </a:path>
            </a:pathLst>
          </a:custGeom>
        </p:spPr>
      </p:pic>
      <p:sp>
        <p:nvSpPr>
          <p:cNvPr id="32" name="椭圆 3">
            <a:extLst>
              <a:ext uri="{FF2B5EF4-FFF2-40B4-BE49-F238E27FC236}">
                <a16:creationId xmlns:a16="http://schemas.microsoft.com/office/drawing/2014/main" id="{055D81B0-3D53-4578-984E-223AF217F6A8}"/>
              </a:ext>
            </a:extLst>
          </p:cNvPr>
          <p:cNvSpPr/>
          <p:nvPr/>
        </p:nvSpPr>
        <p:spPr>
          <a:xfrm>
            <a:off x="6230364" y="2232979"/>
            <a:ext cx="2218546" cy="2035567"/>
          </a:xfrm>
          <a:custGeom>
            <a:avLst/>
            <a:gdLst>
              <a:gd name="connsiteX0" fmla="*/ 0 w 4290060"/>
              <a:gd name="connsiteY0" fmla="*/ 2145030 h 4290060"/>
              <a:gd name="connsiteX1" fmla="*/ 2145030 w 4290060"/>
              <a:gd name="connsiteY1" fmla="*/ 0 h 4290060"/>
              <a:gd name="connsiteX2" fmla="*/ 4290060 w 4290060"/>
              <a:gd name="connsiteY2" fmla="*/ 2145030 h 4290060"/>
              <a:gd name="connsiteX3" fmla="*/ 2145030 w 4290060"/>
              <a:gd name="connsiteY3" fmla="*/ 4290060 h 4290060"/>
              <a:gd name="connsiteX4" fmla="*/ 0 w 4290060"/>
              <a:gd name="connsiteY4" fmla="*/ 2145030 h 4290060"/>
              <a:gd name="connsiteX0" fmla="*/ 0 w 4107180"/>
              <a:gd name="connsiteY0" fmla="*/ 2145030 h 4290060"/>
              <a:gd name="connsiteX1" fmla="*/ 1962150 w 4107180"/>
              <a:gd name="connsiteY1" fmla="*/ 0 h 4290060"/>
              <a:gd name="connsiteX2" fmla="*/ 4107180 w 4107180"/>
              <a:gd name="connsiteY2" fmla="*/ 2145030 h 4290060"/>
              <a:gd name="connsiteX3" fmla="*/ 1962150 w 4107180"/>
              <a:gd name="connsiteY3" fmla="*/ 4290060 h 4290060"/>
              <a:gd name="connsiteX4" fmla="*/ 0 w 4107180"/>
              <a:gd name="connsiteY4" fmla="*/ 2145030 h 4290060"/>
              <a:gd name="connsiteX0" fmla="*/ 1854 w 4109034"/>
              <a:gd name="connsiteY0" fmla="*/ 1901190 h 4046220"/>
              <a:gd name="connsiteX1" fmla="*/ 2314524 w 4109034"/>
              <a:gd name="connsiteY1" fmla="*/ 0 h 4046220"/>
              <a:gd name="connsiteX2" fmla="*/ 4109034 w 4109034"/>
              <a:gd name="connsiteY2" fmla="*/ 1901190 h 4046220"/>
              <a:gd name="connsiteX3" fmla="*/ 1964004 w 4109034"/>
              <a:gd name="connsiteY3" fmla="*/ 4046220 h 4046220"/>
              <a:gd name="connsiteX4" fmla="*/ 1854 w 4109034"/>
              <a:gd name="connsiteY4" fmla="*/ 1901190 h 4046220"/>
              <a:gd name="connsiteX0" fmla="*/ 969 w 4108149"/>
              <a:gd name="connsiteY0" fmla="*/ 1901190 h 3863340"/>
              <a:gd name="connsiteX1" fmla="*/ 2313639 w 4108149"/>
              <a:gd name="connsiteY1" fmla="*/ 0 h 3863340"/>
              <a:gd name="connsiteX2" fmla="*/ 4108149 w 4108149"/>
              <a:gd name="connsiteY2" fmla="*/ 1901190 h 3863340"/>
              <a:gd name="connsiteX3" fmla="*/ 2054559 w 4108149"/>
              <a:gd name="connsiteY3" fmla="*/ 3863340 h 3863340"/>
              <a:gd name="connsiteX4" fmla="*/ 969 w 4108149"/>
              <a:gd name="connsiteY4" fmla="*/ 1901190 h 3863340"/>
              <a:gd name="connsiteX0" fmla="*/ 969 w 4108149"/>
              <a:gd name="connsiteY0" fmla="*/ 1901190 h 3863340"/>
              <a:gd name="connsiteX1" fmla="*/ 2313639 w 4108149"/>
              <a:gd name="connsiteY1" fmla="*/ 0 h 3863340"/>
              <a:gd name="connsiteX2" fmla="*/ 4108149 w 4108149"/>
              <a:gd name="connsiteY2" fmla="*/ 1901190 h 3863340"/>
              <a:gd name="connsiteX3" fmla="*/ 2054559 w 4108149"/>
              <a:gd name="connsiteY3" fmla="*/ 3863340 h 3863340"/>
              <a:gd name="connsiteX4" fmla="*/ 969 w 4108149"/>
              <a:gd name="connsiteY4" fmla="*/ 1901190 h 386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149" h="3863340">
                <a:moveTo>
                  <a:pt x="969" y="1901190"/>
                </a:moveTo>
                <a:cubicBezTo>
                  <a:pt x="44149" y="784860"/>
                  <a:pt x="1629109" y="0"/>
                  <a:pt x="2313639" y="0"/>
                </a:cubicBezTo>
                <a:cubicBezTo>
                  <a:pt x="2998169" y="0"/>
                  <a:pt x="4108149" y="716523"/>
                  <a:pt x="4108149" y="1901190"/>
                </a:cubicBezTo>
                <a:cubicBezTo>
                  <a:pt x="4108149" y="3085857"/>
                  <a:pt x="2739089" y="3863340"/>
                  <a:pt x="2054559" y="3863340"/>
                </a:cubicBezTo>
                <a:cubicBezTo>
                  <a:pt x="1370029" y="3863340"/>
                  <a:pt x="-42211" y="3017520"/>
                  <a:pt x="969" y="190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b="17987"/>
          <a:stretch>
            <a:fillRect/>
          </a:stretch>
        </p:blipFill>
        <p:spPr>
          <a:xfrm>
            <a:off x="6388718" y="2559050"/>
            <a:ext cx="2005997" cy="1645175"/>
          </a:xfrm>
          <a:custGeom>
            <a:avLst/>
            <a:gdLst>
              <a:gd name="connsiteX0" fmla="*/ 274928 w 2005997"/>
              <a:gd name="connsiteY0" fmla="*/ 0 h 1645175"/>
              <a:gd name="connsiteX1" fmla="*/ 1751419 w 2005997"/>
              <a:gd name="connsiteY1" fmla="*/ 0 h 1645175"/>
              <a:gd name="connsiteX2" fmla="*/ 1806913 w 2005997"/>
              <a:gd name="connsiteY2" fmla="*/ 59753 h 1645175"/>
              <a:gd name="connsiteX3" fmla="*/ 1999504 w 2005997"/>
              <a:gd name="connsiteY3" fmla="*/ 525245 h 1645175"/>
              <a:gd name="connsiteX4" fmla="*/ 2005997 w 2005997"/>
              <a:gd name="connsiteY4" fmla="*/ 636556 h 1645175"/>
              <a:gd name="connsiteX5" fmla="*/ 2005997 w 2005997"/>
              <a:gd name="connsiteY5" fmla="*/ 636587 h 1645175"/>
              <a:gd name="connsiteX6" fmla="*/ 1998009 w 2005997"/>
              <a:gd name="connsiteY6" fmla="*/ 748252 h 1645175"/>
              <a:gd name="connsiteX7" fmla="*/ 950393 w 2005997"/>
              <a:gd name="connsiteY7" fmla="*/ 1645175 h 1645175"/>
              <a:gd name="connsiteX8" fmla="*/ 881 w 2005997"/>
              <a:gd name="connsiteY8" fmla="*/ 1036250 h 1645175"/>
              <a:gd name="connsiteX9" fmla="*/ 0 w 2005997"/>
              <a:gd name="connsiteY9" fmla="*/ 1034500 h 1645175"/>
              <a:gd name="connsiteX10" fmla="*/ 0 w 2005997"/>
              <a:gd name="connsiteY10" fmla="*/ 305745 h 1645175"/>
              <a:gd name="connsiteX11" fmla="*/ 40418 w 2005997"/>
              <a:gd name="connsiteY11" fmla="*/ 241792 h 1645175"/>
              <a:gd name="connsiteX12" fmla="*/ 273875 w 2005997"/>
              <a:gd name="connsiteY12" fmla="*/ 781 h 164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5997" h="1645175">
                <a:moveTo>
                  <a:pt x="274928" y="0"/>
                </a:moveTo>
                <a:lnTo>
                  <a:pt x="1751419" y="0"/>
                </a:lnTo>
                <a:lnTo>
                  <a:pt x="1806913" y="59753"/>
                </a:lnTo>
                <a:cubicBezTo>
                  <a:pt x="1905954" y="188041"/>
                  <a:pt x="1978180" y="344503"/>
                  <a:pt x="1999504" y="525245"/>
                </a:cubicBezTo>
                <a:lnTo>
                  <a:pt x="2005997" y="636556"/>
                </a:lnTo>
                <a:lnTo>
                  <a:pt x="2005997" y="636587"/>
                </a:lnTo>
                <a:lnTo>
                  <a:pt x="1998009" y="748252"/>
                </a:lnTo>
                <a:cubicBezTo>
                  <a:pt x="1919405" y="1293921"/>
                  <a:pt x="1280270" y="1645175"/>
                  <a:pt x="950393" y="1645175"/>
                </a:cubicBezTo>
                <a:cubicBezTo>
                  <a:pt x="686492" y="1645175"/>
                  <a:pt x="212180" y="1400614"/>
                  <a:pt x="881" y="1036250"/>
                </a:cubicBezTo>
                <a:lnTo>
                  <a:pt x="0" y="1034500"/>
                </a:lnTo>
                <a:lnTo>
                  <a:pt x="0" y="305745"/>
                </a:lnTo>
                <a:lnTo>
                  <a:pt x="40418" y="241792"/>
                </a:lnTo>
                <a:cubicBezTo>
                  <a:pt x="104167" y="152905"/>
                  <a:pt x="184744" y="72055"/>
                  <a:pt x="273875" y="781"/>
                </a:cubicBezTo>
                <a:close/>
              </a:path>
            </a:pathLst>
          </a:custGeom>
        </p:spPr>
      </p:pic>
      <p:sp>
        <p:nvSpPr>
          <p:cNvPr id="34" name="椭圆 3">
            <a:extLst>
              <a:ext uri="{FF2B5EF4-FFF2-40B4-BE49-F238E27FC236}">
                <a16:creationId xmlns:a16="http://schemas.microsoft.com/office/drawing/2014/main" id="{3834367E-5BC2-4CBF-89DC-62CB4879D3AB}"/>
              </a:ext>
            </a:extLst>
          </p:cNvPr>
          <p:cNvSpPr/>
          <p:nvPr/>
        </p:nvSpPr>
        <p:spPr>
          <a:xfrm>
            <a:off x="9060173" y="2218356"/>
            <a:ext cx="2111708" cy="1985869"/>
          </a:xfrm>
          <a:custGeom>
            <a:avLst/>
            <a:gdLst>
              <a:gd name="connsiteX0" fmla="*/ 0 w 4290060"/>
              <a:gd name="connsiteY0" fmla="*/ 2145030 h 4290060"/>
              <a:gd name="connsiteX1" fmla="*/ 2145030 w 4290060"/>
              <a:gd name="connsiteY1" fmla="*/ 0 h 4290060"/>
              <a:gd name="connsiteX2" fmla="*/ 4290060 w 4290060"/>
              <a:gd name="connsiteY2" fmla="*/ 2145030 h 4290060"/>
              <a:gd name="connsiteX3" fmla="*/ 2145030 w 4290060"/>
              <a:gd name="connsiteY3" fmla="*/ 4290060 h 4290060"/>
              <a:gd name="connsiteX4" fmla="*/ 0 w 4290060"/>
              <a:gd name="connsiteY4" fmla="*/ 2145030 h 4290060"/>
              <a:gd name="connsiteX0" fmla="*/ 0 w 4107180"/>
              <a:gd name="connsiteY0" fmla="*/ 2145030 h 4290060"/>
              <a:gd name="connsiteX1" fmla="*/ 1962150 w 4107180"/>
              <a:gd name="connsiteY1" fmla="*/ 0 h 4290060"/>
              <a:gd name="connsiteX2" fmla="*/ 4107180 w 4107180"/>
              <a:gd name="connsiteY2" fmla="*/ 2145030 h 4290060"/>
              <a:gd name="connsiteX3" fmla="*/ 1962150 w 4107180"/>
              <a:gd name="connsiteY3" fmla="*/ 4290060 h 4290060"/>
              <a:gd name="connsiteX4" fmla="*/ 0 w 4107180"/>
              <a:gd name="connsiteY4" fmla="*/ 2145030 h 4290060"/>
              <a:gd name="connsiteX0" fmla="*/ 1854 w 4109034"/>
              <a:gd name="connsiteY0" fmla="*/ 1901190 h 4046220"/>
              <a:gd name="connsiteX1" fmla="*/ 2314524 w 4109034"/>
              <a:gd name="connsiteY1" fmla="*/ 0 h 4046220"/>
              <a:gd name="connsiteX2" fmla="*/ 4109034 w 4109034"/>
              <a:gd name="connsiteY2" fmla="*/ 1901190 h 4046220"/>
              <a:gd name="connsiteX3" fmla="*/ 1964004 w 4109034"/>
              <a:gd name="connsiteY3" fmla="*/ 4046220 h 4046220"/>
              <a:gd name="connsiteX4" fmla="*/ 1854 w 4109034"/>
              <a:gd name="connsiteY4" fmla="*/ 1901190 h 4046220"/>
              <a:gd name="connsiteX0" fmla="*/ 969 w 4108149"/>
              <a:gd name="connsiteY0" fmla="*/ 1901190 h 3863340"/>
              <a:gd name="connsiteX1" fmla="*/ 2313639 w 4108149"/>
              <a:gd name="connsiteY1" fmla="*/ 0 h 3863340"/>
              <a:gd name="connsiteX2" fmla="*/ 4108149 w 4108149"/>
              <a:gd name="connsiteY2" fmla="*/ 1901190 h 3863340"/>
              <a:gd name="connsiteX3" fmla="*/ 2054559 w 4108149"/>
              <a:gd name="connsiteY3" fmla="*/ 3863340 h 3863340"/>
              <a:gd name="connsiteX4" fmla="*/ 969 w 4108149"/>
              <a:gd name="connsiteY4" fmla="*/ 1901190 h 3863340"/>
              <a:gd name="connsiteX0" fmla="*/ 969 w 4108149"/>
              <a:gd name="connsiteY0" fmla="*/ 1901190 h 3863340"/>
              <a:gd name="connsiteX1" fmla="*/ 2313639 w 4108149"/>
              <a:gd name="connsiteY1" fmla="*/ 0 h 3863340"/>
              <a:gd name="connsiteX2" fmla="*/ 4108149 w 4108149"/>
              <a:gd name="connsiteY2" fmla="*/ 1901190 h 3863340"/>
              <a:gd name="connsiteX3" fmla="*/ 2054559 w 4108149"/>
              <a:gd name="connsiteY3" fmla="*/ 3863340 h 3863340"/>
              <a:gd name="connsiteX4" fmla="*/ 969 w 4108149"/>
              <a:gd name="connsiteY4" fmla="*/ 1901190 h 386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149" h="3863340">
                <a:moveTo>
                  <a:pt x="969" y="1901190"/>
                </a:moveTo>
                <a:cubicBezTo>
                  <a:pt x="44149" y="784860"/>
                  <a:pt x="1629109" y="0"/>
                  <a:pt x="2313639" y="0"/>
                </a:cubicBezTo>
                <a:cubicBezTo>
                  <a:pt x="2998169" y="0"/>
                  <a:pt x="4108149" y="716523"/>
                  <a:pt x="4108149" y="1901190"/>
                </a:cubicBezTo>
                <a:cubicBezTo>
                  <a:pt x="4108149" y="3085857"/>
                  <a:pt x="2739089" y="3863340"/>
                  <a:pt x="2054559" y="3863340"/>
                </a:cubicBezTo>
                <a:cubicBezTo>
                  <a:pt x="1370029" y="3863340"/>
                  <a:pt x="-42211" y="3017520"/>
                  <a:pt x="969" y="190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pic>
        <p:nvPicPr>
          <p:cNvPr id="26" name="图片 25"/>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a:xfrm>
            <a:off x="9318605" y="2559050"/>
            <a:ext cx="1549625" cy="1549625"/>
          </a:xfrm>
          <a:custGeom>
            <a:avLst/>
            <a:gdLst>
              <a:gd name="connsiteX0" fmla="*/ 106349 w 1549625"/>
              <a:gd name="connsiteY0" fmla="*/ 0 h 1549625"/>
              <a:gd name="connsiteX1" fmla="*/ 1549625 w 1549625"/>
              <a:gd name="connsiteY1" fmla="*/ 0 h 1549625"/>
              <a:gd name="connsiteX2" fmla="*/ 1549625 w 1549625"/>
              <a:gd name="connsiteY2" fmla="*/ 1260885 h 1549625"/>
              <a:gd name="connsiteX3" fmla="*/ 1434815 w 1549625"/>
              <a:gd name="connsiteY3" fmla="*/ 1369231 h 1549625"/>
              <a:gd name="connsiteX4" fmla="*/ 1175810 w 1549625"/>
              <a:gd name="connsiteY4" fmla="*/ 1533899 h 1549625"/>
              <a:gd name="connsiteX5" fmla="*/ 1140865 w 1549625"/>
              <a:gd name="connsiteY5" fmla="*/ 1549625 h 1549625"/>
              <a:gd name="connsiteX6" fmla="*/ 418642 w 1549625"/>
              <a:gd name="connsiteY6" fmla="*/ 1549625 h 1549625"/>
              <a:gd name="connsiteX7" fmla="*/ 369843 w 1549625"/>
              <a:gd name="connsiteY7" fmla="*/ 1526824 h 1549625"/>
              <a:gd name="connsiteX8" fmla="*/ 106986 w 1549625"/>
              <a:gd name="connsiteY8" fmla="*/ 1356059 h 1549625"/>
              <a:gd name="connsiteX9" fmla="*/ 0 w 1549625"/>
              <a:gd name="connsiteY9" fmla="*/ 1254470 h 1549625"/>
              <a:gd name="connsiteX10" fmla="*/ 0 w 1549625"/>
              <a:gd name="connsiteY10" fmla="*/ 88084 h 1549625"/>
              <a:gd name="connsiteX11" fmla="*/ 12571 w 1549625"/>
              <a:gd name="connsiteY11" fmla="*/ 75190 h 154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625" h="1549625">
                <a:moveTo>
                  <a:pt x="106349" y="0"/>
                </a:moveTo>
                <a:lnTo>
                  <a:pt x="1549625" y="0"/>
                </a:lnTo>
                <a:lnTo>
                  <a:pt x="1549625" y="1260885"/>
                </a:lnTo>
                <a:lnTo>
                  <a:pt x="1434815" y="1369231"/>
                </a:lnTo>
                <a:cubicBezTo>
                  <a:pt x="1352346" y="1435243"/>
                  <a:pt x="1263692" y="1490551"/>
                  <a:pt x="1175810" y="1533899"/>
                </a:cubicBezTo>
                <a:lnTo>
                  <a:pt x="1140865" y="1549625"/>
                </a:lnTo>
                <a:lnTo>
                  <a:pt x="418642" y="1549625"/>
                </a:lnTo>
                <a:lnTo>
                  <a:pt x="369843" y="1526824"/>
                </a:lnTo>
                <a:cubicBezTo>
                  <a:pt x="280580" y="1481289"/>
                  <a:pt x="190495" y="1423717"/>
                  <a:pt x="106986" y="1356059"/>
                </a:cubicBezTo>
                <a:lnTo>
                  <a:pt x="0" y="1254470"/>
                </a:lnTo>
                <a:lnTo>
                  <a:pt x="0" y="88084"/>
                </a:lnTo>
                <a:lnTo>
                  <a:pt x="12571" y="75190"/>
                </a:lnTo>
                <a:close/>
              </a:path>
            </a:pathLst>
          </a:custGeom>
        </p:spPr>
      </p:pic>
      <p:sp>
        <p:nvSpPr>
          <p:cNvPr id="45" name="文本框 8">
            <a:extLst>
              <a:ext uri="{FF2B5EF4-FFF2-40B4-BE49-F238E27FC236}">
                <a16:creationId xmlns:a16="http://schemas.microsoft.com/office/drawing/2014/main" id="{8F957ACB-146D-4036-B4B9-3D5BB9EDC9BD}"/>
              </a:ext>
            </a:extLst>
          </p:cNvPr>
          <p:cNvSpPr txBox="1"/>
          <p:nvPr/>
        </p:nvSpPr>
        <p:spPr>
          <a:xfrm>
            <a:off x="1459576" y="586914"/>
            <a:ext cx="9272847" cy="1077218"/>
          </a:xfrm>
          <a:prstGeom prst="rect">
            <a:avLst/>
          </a:prstGeom>
          <a:noFill/>
        </p:spPr>
        <p:txBody>
          <a:bodyPr wrap="square" rtlCol="0">
            <a:spAutoFit/>
          </a:bodyPr>
          <a:lstStyle/>
          <a:p>
            <a:pPr algn="ctr"/>
            <a:r>
              <a:rPr lang="en-US" altLang="zh-CN" sz="3200" spc="300">
                <a:solidFill>
                  <a:schemeClr val="bg1"/>
                </a:solidFill>
                <a:latin typeface="方正兰亭大黑_GBK" panose="02000000000000000000" pitchFamily="2" charset="-122"/>
                <a:ea typeface="方正兰亭大黑_GBK" panose="02000000000000000000" pitchFamily="2" charset="-122"/>
              </a:rPr>
              <a:t>Blockchain can improve some problems of a basic IoT system</a:t>
            </a:r>
            <a:endParaRPr lang="zh-CN" altLang="en-US" sz="3200" spc="300" dirty="0">
              <a:solidFill>
                <a:schemeClr val="bg1"/>
              </a:solidFill>
              <a:latin typeface="方正兰亭大黑_GBK" panose="02000000000000000000" pitchFamily="2" charset="-122"/>
              <a:ea typeface="方正兰亭大黑_GBK" panose="02000000000000000000" pitchFamily="2" charset="-122"/>
            </a:endParaRPr>
          </a:p>
        </p:txBody>
      </p:sp>
    </p:spTree>
    <p:extLst>
      <p:ext uri="{BB962C8B-B14F-4D97-AF65-F5344CB8AC3E}">
        <p14:creationId xmlns:p14="http://schemas.microsoft.com/office/powerpoint/2010/main" val="638433129"/>
      </p:ext>
    </p:extLst>
  </p:cSld>
  <p:clrMapOvr>
    <a:masterClrMapping/>
  </p:clrMapOvr>
  <p:transition spd="slow" advClick="0" advTm="847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9" grpId="0"/>
      <p:bldP spid="31" grpId="0"/>
      <p:bldP spid="33" grpId="0"/>
      <p:bldP spid="30" grpId="0" animBg="1"/>
      <p:bldP spid="32"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0D0A2ACE-DA8B-4C7C-B927-248A86D407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033"/>
            <a:ext cx="12192000" cy="6874669"/>
          </a:xfrm>
          <a:prstGeom prst="rect">
            <a:avLst/>
          </a:prstGeom>
        </p:spPr>
      </p:pic>
      <p:pic>
        <p:nvPicPr>
          <p:cNvPr id="5122" name="Picture 2" descr="https://smartfactoryvn.com/wp-content/uploads/2019/03/1_6PvdxfHhQcMMFnE1nFnCSg-1024x717.png">
            <a:extLst>
              <a:ext uri="{FF2B5EF4-FFF2-40B4-BE49-F238E27FC236}">
                <a16:creationId xmlns:a16="http://schemas.microsoft.com/office/drawing/2014/main" id="{D46EB48E-4484-4A7E-9B66-76C278E18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151"/>
          <a:stretch/>
        </p:blipFill>
        <p:spPr bwMode="auto">
          <a:xfrm>
            <a:off x="1219200" y="101598"/>
            <a:ext cx="9753600" cy="6067857"/>
          </a:xfrm>
          <a:prstGeom prst="round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89D66D0F-99E5-40BE-9776-17CD9439BF86}"/>
              </a:ext>
            </a:extLst>
          </p:cNvPr>
          <p:cNvSpPr/>
          <p:nvPr/>
        </p:nvSpPr>
        <p:spPr>
          <a:xfrm>
            <a:off x="2864192" y="6140201"/>
            <a:ext cx="6657593" cy="523220"/>
          </a:xfrm>
          <a:prstGeom prst="rect">
            <a:avLst/>
          </a:prstGeom>
          <a:noFill/>
        </p:spPr>
        <p:txBody>
          <a:bodyPr wrap="none" lIns="91440" tIns="45720" rIns="91440" bIns="45720">
            <a:spAutoFit/>
          </a:bodyPr>
          <a:lstStyle/>
          <a:p>
            <a:pPr algn="ctr"/>
            <a:r>
              <a:rPr lang="en-US" sz="2800" b="1" cap="none" spc="0">
                <a:ln w="0"/>
                <a:solidFill>
                  <a:srgbClr val="47D6F4"/>
                </a:solidFill>
                <a:effectLst>
                  <a:outerShdw blurRad="38100" dist="19050" dir="2700000" algn="tl" rotWithShape="0">
                    <a:schemeClr val="dk1">
                      <a:alpha val="40000"/>
                    </a:schemeClr>
                  </a:outerShdw>
                </a:effectLst>
              </a:rPr>
              <a:t>Structure of the IoT blockchain network</a:t>
            </a:r>
            <a:endParaRPr lang="vi-VN" sz="2800" b="1" cap="none" spc="0">
              <a:ln w="0"/>
              <a:solidFill>
                <a:srgbClr val="47D6F4"/>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58125338"/>
      </p:ext>
    </p:extLst>
  </p:cSld>
  <p:clrMapOvr>
    <a:masterClrMapping/>
  </p:clrMapOvr>
  <p:transition spd="slow" advClick="0" advTm="9201">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4951B0DB-5375-418C-84E8-E745F4EA4A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033"/>
            <a:ext cx="12192000" cy="6874669"/>
          </a:xfrm>
          <a:prstGeom prst="rect">
            <a:avLst/>
          </a:prstGeom>
        </p:spPr>
      </p:pic>
      <p:pic>
        <p:nvPicPr>
          <p:cNvPr id="4100" name="Picture 4" descr="https://smartfactoryvn.com/wp-content/uploads/2019/03/Edge-computing-resource-market-for-mobile-blockchain.png">
            <a:extLst>
              <a:ext uri="{FF2B5EF4-FFF2-40B4-BE49-F238E27FC236}">
                <a16:creationId xmlns:a16="http://schemas.microsoft.com/office/drawing/2014/main" id="{D3810D93-D757-49E6-AC19-04582AEC06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77"/>
          <a:stretch/>
        </p:blipFill>
        <p:spPr bwMode="auto">
          <a:xfrm>
            <a:off x="1703632" y="87088"/>
            <a:ext cx="8784736" cy="5907313"/>
          </a:xfrm>
          <a:prstGeom prst="roundRect">
            <a:avLst/>
          </a:prstGeom>
          <a:noFill/>
          <a:extLst>
            <a:ext uri="{909E8E84-426E-40DD-AFC4-6F175D3DCCD1}">
              <a14:hiddenFill xmlns:a14="http://schemas.microsoft.com/office/drawing/2010/main">
                <a:solidFill>
                  <a:srgbClr val="FFFFFF"/>
                </a:solidFill>
              </a14:hiddenFill>
            </a:ext>
          </a:extLst>
        </p:spPr>
      </p:pic>
      <p:sp>
        <p:nvSpPr>
          <p:cNvPr id="5" name="Hình chữ nhật 4">
            <a:extLst>
              <a:ext uri="{FF2B5EF4-FFF2-40B4-BE49-F238E27FC236}">
                <a16:creationId xmlns:a16="http://schemas.microsoft.com/office/drawing/2014/main" id="{4F900E36-71C8-4257-8BDE-04A5C9559349}"/>
              </a:ext>
            </a:extLst>
          </p:cNvPr>
          <p:cNvSpPr/>
          <p:nvPr/>
        </p:nvSpPr>
        <p:spPr>
          <a:xfrm>
            <a:off x="3509212" y="6072530"/>
            <a:ext cx="5376793" cy="523220"/>
          </a:xfrm>
          <a:prstGeom prst="rect">
            <a:avLst/>
          </a:prstGeom>
          <a:noFill/>
        </p:spPr>
        <p:txBody>
          <a:bodyPr wrap="none" lIns="91440" tIns="45720" rIns="91440" bIns="45720">
            <a:spAutoFit/>
          </a:bodyPr>
          <a:lstStyle/>
          <a:p>
            <a:pPr algn="ctr"/>
            <a:r>
              <a:rPr lang="en-US" sz="2800" b="1" cap="none" spc="0">
                <a:ln w="0"/>
                <a:solidFill>
                  <a:srgbClr val="47D6F4"/>
                </a:solidFill>
                <a:effectLst>
                  <a:outerShdw blurRad="38100" dist="19050" dir="2700000" algn="tl" rotWithShape="0">
                    <a:schemeClr val="dk1">
                      <a:alpha val="40000"/>
                    </a:schemeClr>
                  </a:outerShdw>
                </a:effectLst>
              </a:rPr>
              <a:t>A miner IoT blockchain network</a:t>
            </a:r>
            <a:endParaRPr lang="vi-VN" sz="2800" b="1" cap="none" spc="0">
              <a:ln w="0"/>
              <a:solidFill>
                <a:srgbClr val="47D6F4"/>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83795961"/>
      </p:ext>
    </p:extLst>
  </p:cSld>
  <p:clrMapOvr>
    <a:masterClrMapping/>
  </p:clrMapOvr>
  <p:transition spd="slow" advClick="0" advTm="7824">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4">
            <a:extLst>
              <a:ext uri="{FF2B5EF4-FFF2-40B4-BE49-F238E27FC236}">
                <a16:creationId xmlns:a16="http://schemas.microsoft.com/office/drawing/2014/main" id="{26BACD9E-3DD5-4353-A351-689F94E997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45" y="-39767"/>
            <a:ext cx="12301545" cy="6935867"/>
          </a:xfrm>
          <a:prstGeom prst="rect">
            <a:avLst/>
          </a:prstGeom>
        </p:spPr>
      </p:pic>
      <p:pic>
        <p:nvPicPr>
          <p:cNvPr id="11" name="图片 7">
            <a:extLst>
              <a:ext uri="{FF2B5EF4-FFF2-40B4-BE49-F238E27FC236}">
                <a16:creationId xmlns:a16="http://schemas.microsoft.com/office/drawing/2014/main" id="{0524B32E-1791-45A6-B69C-7B3B76F5EE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4460" y="-338291"/>
            <a:ext cx="7808563" cy="7532914"/>
          </a:xfrm>
          <a:prstGeom prst="rect">
            <a:avLst/>
          </a:prstGeom>
        </p:spPr>
      </p:pic>
      <p:pic>
        <p:nvPicPr>
          <p:cNvPr id="4" name="图片 3"/>
          <p:cNvPicPr>
            <a:picLocks noChangeAspect="1"/>
          </p:cNvPicPr>
          <p:nvPr/>
        </p:nvPicPr>
        <p:blipFill>
          <a:blip r:embed="rId11"/>
          <a:stretch>
            <a:fillRect/>
          </a:stretch>
        </p:blipFill>
        <p:spPr>
          <a:xfrm>
            <a:off x="4435167" y="605340"/>
            <a:ext cx="6012452" cy="4049697"/>
          </a:xfrm>
          <a:prstGeom prst="rect">
            <a:avLst/>
          </a:prstGeom>
        </p:spPr>
      </p:pic>
      <p:sp>
        <p:nvSpPr>
          <p:cNvPr id="5" name="PA_库_文本框 12">
            <a:extLst>
              <a:ext uri="{FF2B5EF4-FFF2-40B4-BE49-F238E27FC236}">
                <a16:creationId xmlns:a16="http://schemas.microsoft.com/office/drawing/2014/main" id="{8D73609B-7E7A-4D0B-A5E5-AC16702B8348}"/>
              </a:ext>
            </a:extLst>
          </p:cNvPr>
          <p:cNvSpPr txBox="1"/>
          <p:nvPr>
            <p:custDataLst>
              <p:tags r:id="rId1"/>
            </p:custDataLst>
          </p:nvPr>
        </p:nvSpPr>
        <p:spPr>
          <a:xfrm>
            <a:off x="4976747" y="1206450"/>
            <a:ext cx="4800356"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CONTENT</a:t>
            </a:r>
            <a:endPar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PA_库_文本框 43">
            <a:extLst>
              <a:ext uri="{FF2B5EF4-FFF2-40B4-BE49-F238E27FC236}">
                <a16:creationId xmlns:a16="http://schemas.microsoft.com/office/drawing/2014/main" id="{433A0ED2-B89B-4B4E-895D-7659E36A4C3F}"/>
              </a:ext>
            </a:extLst>
          </p:cNvPr>
          <p:cNvSpPr txBox="1"/>
          <p:nvPr>
            <p:custDataLst>
              <p:tags r:id="rId2"/>
            </p:custDataLst>
          </p:nvPr>
        </p:nvSpPr>
        <p:spPr>
          <a:xfrm>
            <a:off x="2113358" y="5720600"/>
            <a:ext cx="2879493" cy="592726"/>
          </a:xfrm>
          <a:prstGeom prst="rect">
            <a:avLst/>
          </a:prstGeom>
          <a:noFill/>
        </p:spPr>
        <p:txBody>
          <a:bodyPr wrap="square" rtlCol="0">
            <a:spAutoFit/>
          </a:bodyPr>
          <a:lstStyle/>
          <a:p>
            <a:pPr marL="171450" indent="-171450">
              <a:lnSpc>
                <a:spcPct val="120000"/>
              </a:lnSpc>
              <a:buFontTx/>
              <a:buChar char="-"/>
            </a:pPr>
            <a:r>
              <a:rPr lang="en-US" sz="1400" b="1">
                <a:solidFill>
                  <a:schemeClr val="bg1">
                    <a:lumMod val="75000"/>
                  </a:schemeClr>
                </a:solidFill>
              </a:rPr>
              <a:t>Something about Bitcoin.</a:t>
            </a:r>
          </a:p>
          <a:p>
            <a:pPr marL="171450" indent="-171450">
              <a:lnSpc>
                <a:spcPct val="120000"/>
              </a:lnSpc>
              <a:buFontTx/>
              <a:buChar char="-"/>
            </a:pPr>
            <a:r>
              <a:rPr lang="en-US" sz="1400" b="1">
                <a:solidFill>
                  <a:schemeClr val="bg1">
                    <a:lumMod val="75000"/>
                  </a:schemeClr>
                </a:solidFill>
              </a:rPr>
              <a:t>Bitcoin and Blockchain.</a:t>
            </a:r>
            <a:endParaRPr lang="en-US" sz="1400" dirty="0">
              <a:solidFill>
                <a:schemeClr val="bg1">
                  <a:lumMod val="75000"/>
                </a:schemeClr>
              </a:solidFill>
            </a:endParaRPr>
          </a:p>
        </p:txBody>
      </p:sp>
      <p:sp>
        <p:nvSpPr>
          <p:cNvPr id="7" name="PA_库_文本框 44">
            <a:extLst>
              <a:ext uri="{FF2B5EF4-FFF2-40B4-BE49-F238E27FC236}">
                <a16:creationId xmlns:a16="http://schemas.microsoft.com/office/drawing/2014/main" id="{E7759C64-FFFB-442F-B82D-F0A8743A086E}"/>
              </a:ext>
            </a:extLst>
          </p:cNvPr>
          <p:cNvSpPr txBox="1"/>
          <p:nvPr>
            <p:custDataLst>
              <p:tags r:id="rId3"/>
            </p:custDataLst>
          </p:nvPr>
        </p:nvSpPr>
        <p:spPr>
          <a:xfrm>
            <a:off x="2454351" y="4931024"/>
            <a:ext cx="2197509" cy="830997"/>
          </a:xfrm>
          <a:prstGeom prst="rect">
            <a:avLst/>
          </a:prstGeom>
          <a:noFill/>
        </p:spPr>
        <p:txBody>
          <a:bodyPr wrap="square" rtlCol="0">
            <a:spAutoFit/>
          </a:bodyPr>
          <a:lstStyle/>
          <a:p>
            <a:r>
              <a:rPr lang="en-US" sz="2400" b="1">
                <a:solidFill>
                  <a:srgbClr val="68EEDE"/>
                </a:solidFill>
                <a:latin typeface="+mj-lt"/>
              </a:rPr>
              <a:t>1. What is Blockchain?</a:t>
            </a:r>
            <a:endParaRPr lang="en-US" sz="2400" b="1" dirty="0">
              <a:solidFill>
                <a:srgbClr val="68EEDE"/>
              </a:solidFill>
              <a:latin typeface="+mj-lt"/>
            </a:endParaRPr>
          </a:p>
        </p:txBody>
      </p:sp>
      <p:sp>
        <p:nvSpPr>
          <p:cNvPr id="9" name="PA_库_文本框 44">
            <a:extLst>
              <a:ext uri="{FF2B5EF4-FFF2-40B4-BE49-F238E27FC236}">
                <a16:creationId xmlns:a16="http://schemas.microsoft.com/office/drawing/2014/main" id="{E7759C64-FFFB-442F-B82D-F0A8743A086E}"/>
              </a:ext>
            </a:extLst>
          </p:cNvPr>
          <p:cNvSpPr txBox="1"/>
          <p:nvPr>
            <p:custDataLst>
              <p:tags r:id="rId4"/>
            </p:custDataLst>
          </p:nvPr>
        </p:nvSpPr>
        <p:spPr>
          <a:xfrm>
            <a:off x="4415312" y="4931024"/>
            <a:ext cx="2371868" cy="830997"/>
          </a:xfrm>
          <a:prstGeom prst="rect">
            <a:avLst/>
          </a:prstGeom>
          <a:noFill/>
        </p:spPr>
        <p:txBody>
          <a:bodyPr wrap="square" rtlCol="0">
            <a:spAutoFit/>
          </a:bodyPr>
          <a:lstStyle/>
          <a:p>
            <a:r>
              <a:rPr lang="en-US" sz="2400" b="1">
                <a:solidFill>
                  <a:srgbClr val="68EEDE"/>
                </a:solidFill>
                <a:latin typeface="+mj-lt"/>
              </a:rPr>
              <a:t>2. How does Blockchain work?</a:t>
            </a:r>
            <a:endParaRPr lang="en-US" sz="2400" b="1" dirty="0">
              <a:solidFill>
                <a:srgbClr val="68EEDE"/>
              </a:solidFill>
              <a:latin typeface="+mj-lt"/>
            </a:endParaRPr>
          </a:p>
        </p:txBody>
      </p:sp>
      <p:sp>
        <p:nvSpPr>
          <p:cNvPr id="12" name="PA_库_文本框 43">
            <a:extLst>
              <a:ext uri="{FF2B5EF4-FFF2-40B4-BE49-F238E27FC236}">
                <a16:creationId xmlns:a16="http://schemas.microsoft.com/office/drawing/2014/main" id="{8FCD08E8-2367-450B-8FBD-B969D7BC7BC7}"/>
              </a:ext>
            </a:extLst>
          </p:cNvPr>
          <p:cNvSpPr txBox="1"/>
          <p:nvPr>
            <p:custDataLst>
              <p:tags r:id="rId5"/>
            </p:custDataLst>
          </p:nvPr>
        </p:nvSpPr>
        <p:spPr>
          <a:xfrm>
            <a:off x="6582744" y="6035247"/>
            <a:ext cx="3142176" cy="334194"/>
          </a:xfrm>
          <a:prstGeom prst="rect">
            <a:avLst/>
          </a:prstGeom>
          <a:noFill/>
        </p:spPr>
        <p:txBody>
          <a:bodyPr wrap="square" rtlCol="0">
            <a:spAutoFit/>
          </a:bodyPr>
          <a:lstStyle/>
          <a:p>
            <a:pPr algn="just">
              <a:lnSpc>
                <a:spcPct val="120000"/>
              </a:lnSpc>
            </a:pPr>
            <a:r>
              <a:rPr lang="en-US" sz="1400" b="1">
                <a:solidFill>
                  <a:schemeClr val="bg1">
                    <a:lumMod val="75000"/>
                  </a:schemeClr>
                </a:solidFill>
              </a:rPr>
              <a:t>- Some IoT Blockchain usecases.</a:t>
            </a:r>
            <a:endParaRPr lang="en-US" sz="1400" dirty="0">
              <a:solidFill>
                <a:schemeClr val="bg1">
                  <a:lumMod val="75000"/>
                </a:schemeClr>
              </a:solidFill>
            </a:endParaRPr>
          </a:p>
        </p:txBody>
      </p:sp>
      <p:sp>
        <p:nvSpPr>
          <p:cNvPr id="13" name="PA_库_文本框 44">
            <a:extLst>
              <a:ext uri="{FF2B5EF4-FFF2-40B4-BE49-F238E27FC236}">
                <a16:creationId xmlns:a16="http://schemas.microsoft.com/office/drawing/2014/main" id="{65BF4931-1FE6-4477-998C-02B74273EE0C}"/>
              </a:ext>
            </a:extLst>
          </p:cNvPr>
          <p:cNvSpPr txBox="1"/>
          <p:nvPr>
            <p:custDataLst>
              <p:tags r:id="rId6"/>
            </p:custDataLst>
          </p:nvPr>
        </p:nvSpPr>
        <p:spPr>
          <a:xfrm>
            <a:off x="7089532" y="4929970"/>
            <a:ext cx="2635388" cy="1200329"/>
          </a:xfrm>
          <a:prstGeom prst="rect">
            <a:avLst/>
          </a:prstGeom>
          <a:noFill/>
        </p:spPr>
        <p:txBody>
          <a:bodyPr wrap="square" rtlCol="0">
            <a:spAutoFit/>
          </a:bodyPr>
          <a:lstStyle/>
          <a:p>
            <a:r>
              <a:rPr lang="en-US" sz="2400" b="1">
                <a:solidFill>
                  <a:srgbClr val="68EEDE"/>
                </a:solidFill>
                <a:latin typeface="+mj-lt"/>
              </a:rPr>
              <a:t>3. IoT and Blockchain integration.</a:t>
            </a:r>
            <a:endParaRPr lang="en-US" sz="2400" b="1" dirty="0">
              <a:solidFill>
                <a:srgbClr val="68EEDE"/>
              </a:solidFill>
              <a:latin typeface="+mj-lt"/>
            </a:endParaRPr>
          </a:p>
        </p:txBody>
      </p:sp>
      <p:sp>
        <p:nvSpPr>
          <p:cNvPr id="15" name="PA_库_文本框 44">
            <a:extLst>
              <a:ext uri="{FF2B5EF4-FFF2-40B4-BE49-F238E27FC236}">
                <a16:creationId xmlns:a16="http://schemas.microsoft.com/office/drawing/2014/main" id="{338CDF26-CBE5-40E9-B259-DB136A46646D}"/>
              </a:ext>
            </a:extLst>
          </p:cNvPr>
          <p:cNvSpPr txBox="1"/>
          <p:nvPr>
            <p:custDataLst>
              <p:tags r:id="rId7"/>
            </p:custDataLst>
          </p:nvPr>
        </p:nvSpPr>
        <p:spPr>
          <a:xfrm>
            <a:off x="9123069" y="4910721"/>
            <a:ext cx="2879493" cy="1200329"/>
          </a:xfrm>
          <a:prstGeom prst="rect">
            <a:avLst/>
          </a:prstGeom>
          <a:noFill/>
        </p:spPr>
        <p:txBody>
          <a:bodyPr wrap="square" rtlCol="0">
            <a:spAutoFit/>
          </a:bodyPr>
          <a:lstStyle/>
          <a:p>
            <a:r>
              <a:rPr lang="en-US" sz="2400" b="1">
                <a:solidFill>
                  <a:srgbClr val="68EEDE"/>
                </a:solidFill>
                <a:latin typeface="+mj-lt"/>
              </a:rPr>
              <a:t>4. IoT Blockchain in Logistics and Supply Chain Management</a:t>
            </a:r>
            <a:endParaRPr lang="en-US" sz="2400" b="1" dirty="0">
              <a:solidFill>
                <a:srgbClr val="68EEDE"/>
              </a:solidFill>
              <a:latin typeface="+mj-lt"/>
            </a:endParaRPr>
          </a:p>
        </p:txBody>
      </p:sp>
    </p:spTree>
    <p:extLst>
      <p:ext uri="{BB962C8B-B14F-4D97-AF65-F5344CB8AC3E}">
        <p14:creationId xmlns:p14="http://schemas.microsoft.com/office/powerpoint/2010/main" val="1121817328"/>
      </p:ext>
    </p:extLst>
  </p:cSld>
  <p:clrMapOvr>
    <a:masterClrMapping/>
  </p:clrMapOvr>
  <p:transition spd="slow" advClick="0" advTm="69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16" presetClass="entr" presetSubtype="21"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2" presetClass="entr" presetSubtype="8" decel="100000"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500" fill="hold"/>
                                        <p:tgtEl>
                                          <p:spTgt spid="6"/>
                                        </p:tgtEl>
                                        <p:attrNameLst>
                                          <p:attrName>ppt_x</p:attrName>
                                        </p:attrNameLst>
                                      </p:cBhvr>
                                      <p:tavLst>
                                        <p:tav tm="0">
                                          <p:val>
                                            <p:strVal val="0-#ppt_w/2"/>
                                          </p:val>
                                        </p:tav>
                                        <p:tav tm="100000">
                                          <p:val>
                                            <p:strVal val="#ppt_x"/>
                                          </p:val>
                                        </p:tav>
                                      </p:tavLst>
                                    </p:anim>
                                    <p:anim calcmode="lin" valueType="num">
                                      <p:cBhvr additive="base">
                                        <p:cTn id="14" dur="1500" fill="hold"/>
                                        <p:tgtEl>
                                          <p:spTgt spid="6"/>
                                        </p:tgtEl>
                                        <p:attrNameLst>
                                          <p:attrName>ppt_y</p:attrName>
                                        </p:attrNameLst>
                                      </p:cBhvr>
                                      <p:tavLst>
                                        <p:tav tm="0">
                                          <p:val>
                                            <p:strVal val="#ppt_y"/>
                                          </p:val>
                                        </p:tav>
                                        <p:tav tm="100000">
                                          <p:val>
                                            <p:strVal val="#ppt_y"/>
                                          </p:val>
                                        </p:tav>
                                      </p:tavLst>
                                    </p:anim>
                                    <p:set>
                                      <p:cBhvr>
                                        <p:cTn id="15" dur="1" fill="hold">
                                          <p:stCondLst>
                                            <p:cond delay="0"/>
                                          </p:stCondLst>
                                        </p:cTn>
                                        <p:tgtEl>
                                          <p:spTgt spid="6"/>
                                        </p:tgtEl>
                                        <p:attrNameLst>
                                          <p:attrName>style.visibility</p:attrName>
                                        </p:attrNameLst>
                                      </p:cBhvr>
                                      <p:to>
                                        <p:strVal val="visible"/>
                                      </p:to>
                                    </p:set>
                                    <p:anim to="" calcmode="lin" valueType="num">
                                      <p:cBhvr>
                                        <p:cTn id="16" dur="1500" fill="hold">
                                          <p:stCondLst>
                                            <p:cond delay="0"/>
                                          </p:stCondLst>
                                        </p:cTn>
                                        <p:tgtEl>
                                          <p:spTgt spid="6"/>
                                        </p:tgtEl>
                                        <p:attrNameLst>
                                          <p:attrName>ppt_w</p:attrName>
                                        </p:attrNameLst>
                                      </p:cBhvr>
                                      <p:tavLst>
                                        <p:tav tm="0">
                                          <p:val>
                                            <p:strVal val="0"/>
                                          </p:val>
                                        </p:tav>
                                        <p:tav tm="100000">
                                          <p:val>
                                            <p:strVal val="#ppt_w"/>
                                          </p:val>
                                        </p:tav>
                                      </p:tavLst>
                                    </p:anim>
                                    <p:anim to="" calcmode="lin" valueType="num">
                                      <p:cBhvr>
                                        <p:cTn id="17" dur="1500" fill="hold">
                                          <p:stCondLst>
                                            <p:cond delay="0"/>
                                          </p:stCondLst>
                                        </p:cTn>
                                        <p:tgtEl>
                                          <p:spTgt spid="6"/>
                                        </p:tgtEl>
                                        <p:attrNameLst>
                                          <p:attrName>ppt_h</p:attrName>
                                        </p:attrNameLst>
                                      </p:cBhvr>
                                      <p:tavLst>
                                        <p:tav tm="0">
                                          <p:val>
                                            <p:strVal val="0"/>
                                          </p:val>
                                        </p:tav>
                                        <p:tav tm="100000">
                                          <p:val>
                                            <p:strVal val="#ppt_h"/>
                                          </p:val>
                                        </p:tav>
                                      </p:tavLst>
                                    </p:anim>
                                    <p:animEffect filter="fade">
                                      <p:cBhvr>
                                        <p:cTn id="18" dur="1500">
                                          <p:stCondLst>
                                            <p:cond delay="0"/>
                                          </p:stCondLst>
                                        </p:cTn>
                                        <p:tgtEl>
                                          <p:spTgt spid="6"/>
                                        </p:tgtEl>
                                      </p:cBhvr>
                                    </p:animEffect>
                                  </p:childTnLst>
                                </p:cTn>
                              </p:par>
                              <p:par>
                                <p:cTn id="19" presetID="2" presetClass="entr" presetSubtype="8" decel="100000" fill="hold" grpId="0" nodeType="withEffect">
                                  <p:stCondLst>
                                    <p:cond delay="25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500" fill="hold"/>
                                        <p:tgtEl>
                                          <p:spTgt spid="7"/>
                                        </p:tgtEl>
                                        <p:attrNameLst>
                                          <p:attrName>ppt_x</p:attrName>
                                        </p:attrNameLst>
                                      </p:cBhvr>
                                      <p:tavLst>
                                        <p:tav tm="0">
                                          <p:val>
                                            <p:strVal val="0-#ppt_w/2"/>
                                          </p:val>
                                        </p:tav>
                                        <p:tav tm="100000">
                                          <p:val>
                                            <p:strVal val="#ppt_x"/>
                                          </p:val>
                                        </p:tav>
                                      </p:tavLst>
                                    </p:anim>
                                    <p:anim calcmode="lin" valueType="num">
                                      <p:cBhvr additive="base">
                                        <p:cTn id="22" dur="1500" fill="hold"/>
                                        <p:tgtEl>
                                          <p:spTgt spid="7"/>
                                        </p:tgtEl>
                                        <p:attrNameLst>
                                          <p:attrName>ppt_y</p:attrName>
                                        </p:attrNameLst>
                                      </p:cBhvr>
                                      <p:tavLst>
                                        <p:tav tm="0">
                                          <p:val>
                                            <p:strVal val="#ppt_y"/>
                                          </p:val>
                                        </p:tav>
                                        <p:tav tm="100000">
                                          <p:val>
                                            <p:strVal val="#ppt_y"/>
                                          </p:val>
                                        </p:tav>
                                      </p:tavLst>
                                    </p:anim>
                                    <p:set>
                                      <p:cBhvr>
                                        <p:cTn id="23" dur="1" fill="hold">
                                          <p:stCondLst>
                                            <p:cond delay="0"/>
                                          </p:stCondLst>
                                        </p:cTn>
                                        <p:tgtEl>
                                          <p:spTgt spid="7"/>
                                        </p:tgtEl>
                                        <p:attrNameLst>
                                          <p:attrName>style.visibility</p:attrName>
                                        </p:attrNameLst>
                                      </p:cBhvr>
                                      <p:to>
                                        <p:strVal val="visible"/>
                                      </p:to>
                                    </p:set>
                                    <p:anim to="" calcmode="lin" valueType="num">
                                      <p:cBhvr>
                                        <p:cTn id="24" dur="1500" fill="hold">
                                          <p:stCondLst>
                                            <p:cond delay="0"/>
                                          </p:stCondLst>
                                        </p:cTn>
                                        <p:tgtEl>
                                          <p:spTgt spid="7"/>
                                        </p:tgtEl>
                                        <p:attrNameLst>
                                          <p:attrName>ppt_w</p:attrName>
                                        </p:attrNameLst>
                                      </p:cBhvr>
                                      <p:tavLst>
                                        <p:tav tm="0">
                                          <p:val>
                                            <p:strVal val="0"/>
                                          </p:val>
                                        </p:tav>
                                        <p:tav tm="100000">
                                          <p:val>
                                            <p:strVal val="#ppt_w"/>
                                          </p:val>
                                        </p:tav>
                                      </p:tavLst>
                                    </p:anim>
                                    <p:anim to="" calcmode="lin" valueType="num">
                                      <p:cBhvr>
                                        <p:cTn id="25" dur="1500" fill="hold">
                                          <p:stCondLst>
                                            <p:cond delay="0"/>
                                          </p:stCondLst>
                                        </p:cTn>
                                        <p:tgtEl>
                                          <p:spTgt spid="7"/>
                                        </p:tgtEl>
                                        <p:attrNameLst>
                                          <p:attrName>ppt_h</p:attrName>
                                        </p:attrNameLst>
                                      </p:cBhvr>
                                      <p:tavLst>
                                        <p:tav tm="0">
                                          <p:val>
                                            <p:strVal val="0"/>
                                          </p:val>
                                        </p:tav>
                                        <p:tav tm="100000">
                                          <p:val>
                                            <p:strVal val="#ppt_h"/>
                                          </p:val>
                                        </p:tav>
                                      </p:tavLst>
                                    </p:anim>
                                    <p:animEffect filter="fade">
                                      <p:cBhvr>
                                        <p:cTn id="26" dur="1500">
                                          <p:stCondLst>
                                            <p:cond delay="0"/>
                                          </p:stCondLst>
                                        </p:cTn>
                                        <p:tgtEl>
                                          <p:spTgt spid="7"/>
                                        </p:tgtEl>
                                      </p:cBhvr>
                                    </p:animEffect>
                                  </p:childTnLst>
                                </p:cTn>
                              </p:par>
                              <p:par>
                                <p:cTn id="27" presetID="2" presetClass="entr" presetSubtype="8" decel="100000" fill="hold" grpId="0" nodeType="withEffect">
                                  <p:stCondLst>
                                    <p:cond delay="25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500" fill="hold"/>
                                        <p:tgtEl>
                                          <p:spTgt spid="9"/>
                                        </p:tgtEl>
                                        <p:attrNameLst>
                                          <p:attrName>ppt_x</p:attrName>
                                        </p:attrNameLst>
                                      </p:cBhvr>
                                      <p:tavLst>
                                        <p:tav tm="0">
                                          <p:val>
                                            <p:strVal val="0-#ppt_w/2"/>
                                          </p:val>
                                        </p:tav>
                                        <p:tav tm="100000">
                                          <p:val>
                                            <p:strVal val="#ppt_x"/>
                                          </p:val>
                                        </p:tav>
                                      </p:tavLst>
                                    </p:anim>
                                    <p:anim calcmode="lin" valueType="num">
                                      <p:cBhvr additive="base">
                                        <p:cTn id="30" dur="1500" fill="hold"/>
                                        <p:tgtEl>
                                          <p:spTgt spid="9"/>
                                        </p:tgtEl>
                                        <p:attrNameLst>
                                          <p:attrName>ppt_y</p:attrName>
                                        </p:attrNameLst>
                                      </p:cBhvr>
                                      <p:tavLst>
                                        <p:tav tm="0">
                                          <p:val>
                                            <p:strVal val="#ppt_y"/>
                                          </p:val>
                                        </p:tav>
                                        <p:tav tm="100000">
                                          <p:val>
                                            <p:strVal val="#ppt_y"/>
                                          </p:val>
                                        </p:tav>
                                      </p:tavLst>
                                    </p:anim>
                                    <p:set>
                                      <p:cBhvr>
                                        <p:cTn id="31" dur="1" fill="hold">
                                          <p:stCondLst>
                                            <p:cond delay="0"/>
                                          </p:stCondLst>
                                        </p:cTn>
                                        <p:tgtEl>
                                          <p:spTgt spid="9"/>
                                        </p:tgtEl>
                                        <p:attrNameLst>
                                          <p:attrName>style.visibility</p:attrName>
                                        </p:attrNameLst>
                                      </p:cBhvr>
                                      <p:to>
                                        <p:strVal val="visible"/>
                                      </p:to>
                                    </p:set>
                                    <p:anim to="" calcmode="lin" valueType="num">
                                      <p:cBhvr>
                                        <p:cTn id="32" dur="1500" fill="hold">
                                          <p:stCondLst>
                                            <p:cond delay="0"/>
                                          </p:stCondLst>
                                        </p:cTn>
                                        <p:tgtEl>
                                          <p:spTgt spid="9"/>
                                        </p:tgtEl>
                                        <p:attrNameLst>
                                          <p:attrName>ppt_w</p:attrName>
                                        </p:attrNameLst>
                                      </p:cBhvr>
                                      <p:tavLst>
                                        <p:tav tm="0">
                                          <p:val>
                                            <p:strVal val="0"/>
                                          </p:val>
                                        </p:tav>
                                        <p:tav tm="100000">
                                          <p:val>
                                            <p:strVal val="#ppt_w"/>
                                          </p:val>
                                        </p:tav>
                                      </p:tavLst>
                                    </p:anim>
                                    <p:anim to="" calcmode="lin" valueType="num">
                                      <p:cBhvr>
                                        <p:cTn id="33" dur="1500" fill="hold">
                                          <p:stCondLst>
                                            <p:cond delay="0"/>
                                          </p:stCondLst>
                                        </p:cTn>
                                        <p:tgtEl>
                                          <p:spTgt spid="9"/>
                                        </p:tgtEl>
                                        <p:attrNameLst>
                                          <p:attrName>ppt_h</p:attrName>
                                        </p:attrNameLst>
                                      </p:cBhvr>
                                      <p:tavLst>
                                        <p:tav tm="0">
                                          <p:val>
                                            <p:strVal val="0"/>
                                          </p:val>
                                        </p:tav>
                                        <p:tav tm="100000">
                                          <p:val>
                                            <p:strVal val="#ppt_h"/>
                                          </p:val>
                                        </p:tav>
                                      </p:tavLst>
                                    </p:anim>
                                    <p:animEffect filter="fade">
                                      <p:cBhvr>
                                        <p:cTn id="34" dur="1500">
                                          <p:stCondLst>
                                            <p:cond delay="0"/>
                                          </p:stCondLst>
                                        </p:cTn>
                                        <p:tgtEl>
                                          <p:spTgt spid="9"/>
                                        </p:tgtEl>
                                      </p:cBhvr>
                                    </p:animEffect>
                                  </p:childTnLst>
                                </p:cTn>
                              </p:par>
                              <p:par>
                                <p:cTn id="35" presetID="2" presetClass="entr" presetSubtype="8" decel="100000" fill="hold" grpId="0" nodeType="withEffect">
                                  <p:stCondLst>
                                    <p:cond delay="25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500" fill="hold"/>
                                        <p:tgtEl>
                                          <p:spTgt spid="12"/>
                                        </p:tgtEl>
                                        <p:attrNameLst>
                                          <p:attrName>ppt_x</p:attrName>
                                        </p:attrNameLst>
                                      </p:cBhvr>
                                      <p:tavLst>
                                        <p:tav tm="0">
                                          <p:val>
                                            <p:strVal val="0-#ppt_w/2"/>
                                          </p:val>
                                        </p:tav>
                                        <p:tav tm="100000">
                                          <p:val>
                                            <p:strVal val="#ppt_x"/>
                                          </p:val>
                                        </p:tav>
                                      </p:tavLst>
                                    </p:anim>
                                    <p:anim calcmode="lin" valueType="num">
                                      <p:cBhvr additive="base">
                                        <p:cTn id="38" dur="1500" fill="hold"/>
                                        <p:tgtEl>
                                          <p:spTgt spid="12"/>
                                        </p:tgtEl>
                                        <p:attrNameLst>
                                          <p:attrName>ppt_y</p:attrName>
                                        </p:attrNameLst>
                                      </p:cBhvr>
                                      <p:tavLst>
                                        <p:tav tm="0">
                                          <p:val>
                                            <p:strVal val="#ppt_y"/>
                                          </p:val>
                                        </p:tav>
                                        <p:tav tm="100000">
                                          <p:val>
                                            <p:strVal val="#ppt_y"/>
                                          </p:val>
                                        </p:tav>
                                      </p:tavLst>
                                    </p:anim>
                                    <p:set>
                                      <p:cBhvr>
                                        <p:cTn id="39" dur="1" fill="hold">
                                          <p:stCondLst>
                                            <p:cond delay="0"/>
                                          </p:stCondLst>
                                        </p:cTn>
                                        <p:tgtEl>
                                          <p:spTgt spid="12"/>
                                        </p:tgtEl>
                                        <p:attrNameLst>
                                          <p:attrName>style.visibility</p:attrName>
                                        </p:attrNameLst>
                                      </p:cBhvr>
                                      <p:to>
                                        <p:strVal val="visible"/>
                                      </p:to>
                                    </p:set>
                                    <p:anim to="" calcmode="lin" valueType="num">
                                      <p:cBhvr>
                                        <p:cTn id="40" dur="1500" fill="hold">
                                          <p:stCondLst>
                                            <p:cond delay="0"/>
                                          </p:stCondLst>
                                        </p:cTn>
                                        <p:tgtEl>
                                          <p:spTgt spid="12"/>
                                        </p:tgtEl>
                                        <p:attrNameLst>
                                          <p:attrName>ppt_w</p:attrName>
                                        </p:attrNameLst>
                                      </p:cBhvr>
                                      <p:tavLst>
                                        <p:tav tm="0">
                                          <p:val>
                                            <p:strVal val="0"/>
                                          </p:val>
                                        </p:tav>
                                        <p:tav tm="100000">
                                          <p:val>
                                            <p:strVal val="#ppt_w"/>
                                          </p:val>
                                        </p:tav>
                                      </p:tavLst>
                                    </p:anim>
                                    <p:anim to="" calcmode="lin" valueType="num">
                                      <p:cBhvr>
                                        <p:cTn id="41" dur="1500" fill="hold">
                                          <p:stCondLst>
                                            <p:cond delay="0"/>
                                          </p:stCondLst>
                                        </p:cTn>
                                        <p:tgtEl>
                                          <p:spTgt spid="12"/>
                                        </p:tgtEl>
                                        <p:attrNameLst>
                                          <p:attrName>ppt_h</p:attrName>
                                        </p:attrNameLst>
                                      </p:cBhvr>
                                      <p:tavLst>
                                        <p:tav tm="0">
                                          <p:val>
                                            <p:strVal val="0"/>
                                          </p:val>
                                        </p:tav>
                                        <p:tav tm="100000">
                                          <p:val>
                                            <p:strVal val="#ppt_h"/>
                                          </p:val>
                                        </p:tav>
                                      </p:tavLst>
                                    </p:anim>
                                    <p:animEffect filter="fade">
                                      <p:cBhvr>
                                        <p:cTn id="42" dur="1500">
                                          <p:stCondLst>
                                            <p:cond delay="0"/>
                                          </p:stCondLst>
                                        </p:cTn>
                                        <p:tgtEl>
                                          <p:spTgt spid="12"/>
                                        </p:tgtEl>
                                      </p:cBhvr>
                                    </p:animEffect>
                                  </p:childTnLst>
                                </p:cTn>
                              </p:par>
                              <p:par>
                                <p:cTn id="43" presetID="2" presetClass="entr" presetSubtype="8" decel="100000" fill="hold" grpId="0" nodeType="withEffect">
                                  <p:stCondLst>
                                    <p:cond delay="25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1500" fill="hold"/>
                                        <p:tgtEl>
                                          <p:spTgt spid="13"/>
                                        </p:tgtEl>
                                        <p:attrNameLst>
                                          <p:attrName>ppt_x</p:attrName>
                                        </p:attrNameLst>
                                      </p:cBhvr>
                                      <p:tavLst>
                                        <p:tav tm="0">
                                          <p:val>
                                            <p:strVal val="0-#ppt_w/2"/>
                                          </p:val>
                                        </p:tav>
                                        <p:tav tm="100000">
                                          <p:val>
                                            <p:strVal val="#ppt_x"/>
                                          </p:val>
                                        </p:tav>
                                      </p:tavLst>
                                    </p:anim>
                                    <p:anim calcmode="lin" valueType="num">
                                      <p:cBhvr additive="base">
                                        <p:cTn id="46" dur="1500" fill="hold"/>
                                        <p:tgtEl>
                                          <p:spTgt spid="13"/>
                                        </p:tgtEl>
                                        <p:attrNameLst>
                                          <p:attrName>ppt_y</p:attrName>
                                        </p:attrNameLst>
                                      </p:cBhvr>
                                      <p:tavLst>
                                        <p:tav tm="0">
                                          <p:val>
                                            <p:strVal val="#ppt_y"/>
                                          </p:val>
                                        </p:tav>
                                        <p:tav tm="100000">
                                          <p:val>
                                            <p:strVal val="#ppt_y"/>
                                          </p:val>
                                        </p:tav>
                                      </p:tavLst>
                                    </p:anim>
                                    <p:set>
                                      <p:cBhvr>
                                        <p:cTn id="47" dur="1" fill="hold">
                                          <p:stCondLst>
                                            <p:cond delay="0"/>
                                          </p:stCondLst>
                                        </p:cTn>
                                        <p:tgtEl>
                                          <p:spTgt spid="13"/>
                                        </p:tgtEl>
                                        <p:attrNameLst>
                                          <p:attrName>style.visibility</p:attrName>
                                        </p:attrNameLst>
                                      </p:cBhvr>
                                      <p:to>
                                        <p:strVal val="visible"/>
                                      </p:to>
                                    </p:set>
                                    <p:anim to="" calcmode="lin" valueType="num">
                                      <p:cBhvr>
                                        <p:cTn id="48" dur="1500" fill="hold">
                                          <p:stCondLst>
                                            <p:cond delay="0"/>
                                          </p:stCondLst>
                                        </p:cTn>
                                        <p:tgtEl>
                                          <p:spTgt spid="13"/>
                                        </p:tgtEl>
                                        <p:attrNameLst>
                                          <p:attrName>ppt_w</p:attrName>
                                        </p:attrNameLst>
                                      </p:cBhvr>
                                      <p:tavLst>
                                        <p:tav tm="0">
                                          <p:val>
                                            <p:strVal val="0"/>
                                          </p:val>
                                        </p:tav>
                                        <p:tav tm="100000">
                                          <p:val>
                                            <p:strVal val="#ppt_w"/>
                                          </p:val>
                                        </p:tav>
                                      </p:tavLst>
                                    </p:anim>
                                    <p:anim to="" calcmode="lin" valueType="num">
                                      <p:cBhvr>
                                        <p:cTn id="49" dur="1500" fill="hold">
                                          <p:stCondLst>
                                            <p:cond delay="0"/>
                                          </p:stCondLst>
                                        </p:cTn>
                                        <p:tgtEl>
                                          <p:spTgt spid="13"/>
                                        </p:tgtEl>
                                        <p:attrNameLst>
                                          <p:attrName>ppt_h</p:attrName>
                                        </p:attrNameLst>
                                      </p:cBhvr>
                                      <p:tavLst>
                                        <p:tav tm="0">
                                          <p:val>
                                            <p:strVal val="0"/>
                                          </p:val>
                                        </p:tav>
                                        <p:tav tm="100000">
                                          <p:val>
                                            <p:strVal val="#ppt_h"/>
                                          </p:val>
                                        </p:tav>
                                      </p:tavLst>
                                    </p:anim>
                                    <p:animEffect filter="fade">
                                      <p:cBhvr>
                                        <p:cTn id="50" dur="1500">
                                          <p:stCondLst>
                                            <p:cond delay="0"/>
                                          </p:stCondLst>
                                        </p:cTn>
                                        <p:tgtEl>
                                          <p:spTgt spid="13"/>
                                        </p:tgtEl>
                                      </p:cBhvr>
                                    </p:animEffect>
                                  </p:childTnLst>
                                </p:cTn>
                              </p:par>
                              <p:par>
                                <p:cTn id="51" presetID="2" presetClass="entr" presetSubtype="8" decel="100000" fill="hold" grpId="0" nodeType="withEffect">
                                  <p:stCondLst>
                                    <p:cond delay="25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1500" fill="hold"/>
                                        <p:tgtEl>
                                          <p:spTgt spid="15"/>
                                        </p:tgtEl>
                                        <p:attrNameLst>
                                          <p:attrName>ppt_x</p:attrName>
                                        </p:attrNameLst>
                                      </p:cBhvr>
                                      <p:tavLst>
                                        <p:tav tm="0">
                                          <p:val>
                                            <p:strVal val="0-#ppt_w/2"/>
                                          </p:val>
                                        </p:tav>
                                        <p:tav tm="100000">
                                          <p:val>
                                            <p:strVal val="#ppt_x"/>
                                          </p:val>
                                        </p:tav>
                                      </p:tavLst>
                                    </p:anim>
                                    <p:anim calcmode="lin" valueType="num">
                                      <p:cBhvr additive="base">
                                        <p:cTn id="54" dur="1500" fill="hold"/>
                                        <p:tgtEl>
                                          <p:spTgt spid="15"/>
                                        </p:tgtEl>
                                        <p:attrNameLst>
                                          <p:attrName>ppt_y</p:attrName>
                                        </p:attrNameLst>
                                      </p:cBhvr>
                                      <p:tavLst>
                                        <p:tav tm="0">
                                          <p:val>
                                            <p:strVal val="#ppt_y"/>
                                          </p:val>
                                        </p:tav>
                                        <p:tav tm="100000">
                                          <p:val>
                                            <p:strVal val="#ppt_y"/>
                                          </p:val>
                                        </p:tav>
                                      </p:tavLst>
                                    </p:anim>
                                    <p:set>
                                      <p:cBhvr>
                                        <p:cTn id="55" dur="1" fill="hold">
                                          <p:stCondLst>
                                            <p:cond delay="0"/>
                                          </p:stCondLst>
                                        </p:cTn>
                                        <p:tgtEl>
                                          <p:spTgt spid="15"/>
                                        </p:tgtEl>
                                        <p:attrNameLst>
                                          <p:attrName>style.visibility</p:attrName>
                                        </p:attrNameLst>
                                      </p:cBhvr>
                                      <p:to>
                                        <p:strVal val="visible"/>
                                      </p:to>
                                    </p:set>
                                    <p:anim to="" calcmode="lin" valueType="num">
                                      <p:cBhvr>
                                        <p:cTn id="56" dur="1500" fill="hold">
                                          <p:stCondLst>
                                            <p:cond delay="0"/>
                                          </p:stCondLst>
                                        </p:cTn>
                                        <p:tgtEl>
                                          <p:spTgt spid="15"/>
                                        </p:tgtEl>
                                        <p:attrNameLst>
                                          <p:attrName>ppt_w</p:attrName>
                                        </p:attrNameLst>
                                      </p:cBhvr>
                                      <p:tavLst>
                                        <p:tav tm="0">
                                          <p:val>
                                            <p:strVal val="0"/>
                                          </p:val>
                                        </p:tav>
                                        <p:tav tm="100000">
                                          <p:val>
                                            <p:strVal val="#ppt_w"/>
                                          </p:val>
                                        </p:tav>
                                      </p:tavLst>
                                    </p:anim>
                                    <p:anim to="" calcmode="lin" valueType="num">
                                      <p:cBhvr>
                                        <p:cTn id="57" dur="1500" fill="hold">
                                          <p:stCondLst>
                                            <p:cond delay="0"/>
                                          </p:stCondLst>
                                        </p:cTn>
                                        <p:tgtEl>
                                          <p:spTgt spid="15"/>
                                        </p:tgtEl>
                                        <p:attrNameLst>
                                          <p:attrName>ppt_h</p:attrName>
                                        </p:attrNameLst>
                                      </p:cBhvr>
                                      <p:tavLst>
                                        <p:tav tm="0">
                                          <p:val>
                                            <p:strVal val="0"/>
                                          </p:val>
                                        </p:tav>
                                        <p:tav tm="100000">
                                          <p:val>
                                            <p:strVal val="#ppt_h"/>
                                          </p:val>
                                        </p:tav>
                                      </p:tavLst>
                                    </p:anim>
                                    <p:animEffect filter="fade">
                                      <p:cBhvr>
                                        <p:cTn id="58" dur="1500">
                                          <p:stCondLst>
                                            <p:cond delay="0"/>
                                          </p:stCondLst>
                                        </p:cTn>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9" grpId="0" autoUpdateAnimBg="0"/>
      <p:bldP spid="12" grpId="0" autoUpdateAnimBg="0"/>
      <p:bldP spid="13" grpId="0" autoUpdateAnimBg="0"/>
      <p:bldP spid="1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4BDE02AE-904F-444F-8326-463DA414C4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033"/>
            <a:ext cx="12192000" cy="6874669"/>
          </a:xfrm>
          <a:prstGeom prst="rect">
            <a:avLst/>
          </a:prstGeom>
        </p:spPr>
      </p:pic>
      <p:pic>
        <p:nvPicPr>
          <p:cNvPr id="2" name="Picture 2" descr="https://smartfactoryvn.com/wp-content/uploads/2019/03/blockchain-embeded.jpg">
            <a:extLst>
              <a:ext uri="{FF2B5EF4-FFF2-40B4-BE49-F238E27FC236}">
                <a16:creationId xmlns:a16="http://schemas.microsoft.com/office/drawing/2014/main" id="{EAB28E6D-77FA-4B4E-8C0E-2B95901657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98"/>
          <a:stretch/>
        </p:blipFill>
        <p:spPr bwMode="auto">
          <a:xfrm>
            <a:off x="2400029" y="1212607"/>
            <a:ext cx="7680006" cy="3627265"/>
          </a:xfrm>
          <a:prstGeom prst="roundRect">
            <a:avLst/>
          </a:prstGeom>
          <a:noFill/>
          <a:extLst>
            <a:ext uri="{909E8E84-426E-40DD-AFC4-6F175D3DCCD1}">
              <a14:hiddenFill xmlns:a14="http://schemas.microsoft.com/office/drawing/2010/main">
                <a:solidFill>
                  <a:srgbClr val="FFFFFF"/>
                </a:solidFill>
              </a14:hiddenFill>
            </a:ext>
          </a:extLst>
        </p:spPr>
      </p:pic>
      <p:sp>
        <p:nvSpPr>
          <p:cNvPr id="4" name="Hình chữ nhật 3">
            <a:extLst>
              <a:ext uri="{FF2B5EF4-FFF2-40B4-BE49-F238E27FC236}">
                <a16:creationId xmlns:a16="http://schemas.microsoft.com/office/drawing/2014/main" id="{71C49701-72D2-4C55-8E3D-A98060B80028}"/>
              </a:ext>
            </a:extLst>
          </p:cNvPr>
          <p:cNvSpPr/>
          <p:nvPr/>
        </p:nvSpPr>
        <p:spPr>
          <a:xfrm>
            <a:off x="1973717" y="5122173"/>
            <a:ext cx="8244565" cy="523220"/>
          </a:xfrm>
          <a:prstGeom prst="rect">
            <a:avLst/>
          </a:prstGeom>
          <a:noFill/>
        </p:spPr>
        <p:txBody>
          <a:bodyPr wrap="none" lIns="91440" tIns="45720" rIns="91440" bIns="45720">
            <a:spAutoFit/>
          </a:bodyPr>
          <a:lstStyle/>
          <a:p>
            <a:pPr algn="ctr"/>
            <a:r>
              <a:rPr lang="en-US" sz="2800" b="1" cap="none" spc="0">
                <a:ln w="0"/>
                <a:solidFill>
                  <a:srgbClr val="47D6F4"/>
                </a:solidFill>
                <a:effectLst>
                  <a:outerShdw blurRad="38100" dist="19050" dir="2700000" algn="tl" rotWithShape="0">
                    <a:schemeClr val="dk1">
                      <a:alpha val="40000"/>
                    </a:schemeClr>
                  </a:outerShdw>
                </a:effectLst>
              </a:rPr>
              <a:t>IoT devices to be used as blockchain components</a:t>
            </a:r>
            <a:endParaRPr lang="vi-VN" sz="2800" b="1" cap="none" spc="0">
              <a:ln w="0"/>
              <a:solidFill>
                <a:srgbClr val="47D6F4"/>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89187527"/>
      </p:ext>
    </p:extLst>
  </p:cSld>
  <p:clrMapOvr>
    <a:masterClrMapping/>
  </p:clrMapOvr>
  <p:transition spd="slow" advClick="0" advTm="8300">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6D7253-293E-4BC8-B225-7CC291833C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45" y="-39767"/>
            <a:ext cx="12301545" cy="6935867"/>
          </a:xfrm>
          <a:prstGeom prst="rect">
            <a:avLst/>
          </a:prstGeom>
        </p:spPr>
      </p:pic>
      <p:pic>
        <p:nvPicPr>
          <p:cNvPr id="8" name="图片 7">
            <a:extLst>
              <a:ext uri="{FF2B5EF4-FFF2-40B4-BE49-F238E27FC236}">
                <a16:creationId xmlns:a16="http://schemas.microsoft.com/office/drawing/2014/main" id="{3E2D73CE-8124-46C1-A2F9-F5FFD45F58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973878" y="-39767"/>
            <a:ext cx="7808563" cy="7532914"/>
          </a:xfrm>
          <a:prstGeom prst="rect">
            <a:avLst/>
          </a:prstGeom>
        </p:spPr>
      </p:pic>
      <p:pic>
        <p:nvPicPr>
          <p:cNvPr id="15" name="图片 14">
            <a:extLst>
              <a:ext uri="{FF2B5EF4-FFF2-40B4-BE49-F238E27FC236}">
                <a16:creationId xmlns:a16="http://schemas.microsoft.com/office/drawing/2014/main" id="{A256F1B3-CF3C-45AF-8F0A-7533F1BB2A0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93291" y="-129349"/>
            <a:ext cx="1605418" cy="1554147"/>
          </a:xfrm>
          <a:prstGeom prst="rect">
            <a:avLst/>
          </a:prstGeom>
          <a:effectLst>
            <a:outerShdw blurRad="101600" dist="38100" dir="2700000" algn="tl" rotWithShape="0">
              <a:schemeClr val="bg1">
                <a:lumMod val="50000"/>
                <a:alpha val="37000"/>
              </a:schemeClr>
            </a:outerShdw>
          </a:effectLst>
        </p:spPr>
      </p:pic>
      <p:sp>
        <p:nvSpPr>
          <p:cNvPr id="16" name="文本框 9">
            <a:extLst>
              <a:ext uri="{FF2B5EF4-FFF2-40B4-BE49-F238E27FC236}">
                <a16:creationId xmlns:a16="http://schemas.microsoft.com/office/drawing/2014/main" id="{23A98E14-22A9-4A9C-B1B1-C9B755BAAF66}"/>
              </a:ext>
            </a:extLst>
          </p:cNvPr>
          <p:cNvSpPr txBox="1"/>
          <p:nvPr/>
        </p:nvSpPr>
        <p:spPr>
          <a:xfrm>
            <a:off x="3252615" y="1275486"/>
            <a:ext cx="5729624" cy="3101042"/>
          </a:xfrm>
          <a:prstGeom prst="rect">
            <a:avLst/>
          </a:prstGeom>
          <a:noFill/>
        </p:spPr>
        <p:txBody>
          <a:bodyPr wrap="square" lIns="91440" tIns="45720" rIns="91440" bIns="45720" rtlCol="0">
            <a:spAutoFit/>
          </a:bodyPr>
          <a:lstStyle/>
          <a:p>
            <a:pPr marL="0" lvl="1" algn="ctr">
              <a:lnSpc>
                <a:spcPts val="6000"/>
              </a:lnSpc>
            </a:pPr>
            <a:r>
              <a:rPr lang="en-US" altLang="zh-CN" sz="4000" b="1">
                <a:solidFill>
                  <a:srgbClr val="47D6F4"/>
                </a:solidFill>
                <a:latin typeface="+mn-ea"/>
              </a:rPr>
              <a:t>PART 4</a:t>
            </a:r>
            <a:endParaRPr lang="en-US" altLang="zh-CN" sz="4000" b="1" dirty="0">
              <a:solidFill>
                <a:srgbClr val="47D6F4"/>
              </a:solidFill>
              <a:latin typeface="+mn-ea"/>
            </a:endParaRPr>
          </a:p>
          <a:p>
            <a:pPr marL="0" lvl="1" algn="ctr">
              <a:lnSpc>
                <a:spcPts val="6000"/>
              </a:lnSpc>
            </a:pPr>
            <a:r>
              <a:rPr lang="en-US" altLang="zh-CN" sz="3600" b="1">
                <a:solidFill>
                  <a:schemeClr val="bg1"/>
                </a:solidFill>
                <a:latin typeface="+mn-ea"/>
              </a:rPr>
              <a:t>IOT BLOCKCHAIN IN LOGISTICS AND SUPPLY CHAIN MANAGEMENT</a:t>
            </a:r>
            <a:endParaRPr lang="zh-CN" altLang="en-US" sz="3600" b="1" dirty="0">
              <a:solidFill>
                <a:schemeClr val="bg1"/>
              </a:solidFill>
              <a:latin typeface="+mn-ea"/>
            </a:endParaRPr>
          </a:p>
        </p:txBody>
      </p:sp>
      <p:pic>
        <p:nvPicPr>
          <p:cNvPr id="9" name="PA_图片 4">
            <a:extLst>
              <a:ext uri="{FF2B5EF4-FFF2-40B4-BE49-F238E27FC236}">
                <a16:creationId xmlns:a16="http://schemas.microsoft.com/office/drawing/2014/main" id="{71548558-62CD-4B9F-AAF0-996FC6A6CC2F}"/>
              </a:ext>
            </a:extLst>
          </p:cNvPr>
          <p:cNvPicPr>
            <a:picLocks noChangeAspect="1"/>
          </p:cNvPicPr>
          <p:nvPr>
            <p:custDataLst>
              <p:tags r:id="rId1"/>
            </p:custDataLst>
          </p:nvPr>
        </p:nvPicPr>
        <p:blipFill>
          <a:blip r:embed="rId10">
            <a:clrChange>
              <a:clrFrom>
                <a:srgbClr val="000000"/>
              </a:clrFrom>
              <a:clrTo>
                <a:srgbClr val="000000">
                  <a:alpha val="0"/>
                </a:srgbClr>
              </a:clrTo>
            </a:clrChange>
          </a:blip>
          <a:stretch>
            <a:fillRect/>
          </a:stretch>
        </p:blipFill>
        <p:spPr>
          <a:xfrm>
            <a:off x="-33346" y="2633996"/>
            <a:ext cx="3930563" cy="4224004"/>
          </a:xfrm>
          <a:prstGeom prst="rect">
            <a:avLst/>
          </a:prstGeom>
        </p:spPr>
      </p:pic>
      <p:grpSp>
        <p:nvGrpSpPr>
          <p:cNvPr id="10" name="PA_库_组合 46">
            <a:extLst>
              <a:ext uri="{FF2B5EF4-FFF2-40B4-BE49-F238E27FC236}">
                <a16:creationId xmlns:a16="http://schemas.microsoft.com/office/drawing/2014/main" id="{37B9EF8A-FEEB-43A6-AF72-390585BBC095}"/>
              </a:ext>
            </a:extLst>
          </p:cNvPr>
          <p:cNvGrpSpPr/>
          <p:nvPr>
            <p:custDataLst>
              <p:tags r:id="rId2"/>
            </p:custDataLst>
          </p:nvPr>
        </p:nvGrpSpPr>
        <p:grpSpPr>
          <a:xfrm>
            <a:off x="3987557" y="5582514"/>
            <a:ext cx="1132573" cy="1385103"/>
            <a:chOff x="1167753" y="4368420"/>
            <a:chExt cx="1337322" cy="1635504"/>
          </a:xfrm>
        </p:grpSpPr>
        <p:graphicFrame>
          <p:nvGraphicFramePr>
            <p:cNvPr id="11" name="Chart 48">
              <a:extLst>
                <a:ext uri="{FF2B5EF4-FFF2-40B4-BE49-F238E27FC236}">
                  <a16:creationId xmlns:a16="http://schemas.microsoft.com/office/drawing/2014/main" id="{94623B26-7445-4960-AF78-B59AFFB5C086}"/>
                </a:ext>
              </a:extLst>
            </p:cNvPr>
            <p:cNvGraphicFramePr/>
            <p:nvPr/>
          </p:nvGraphicFramePr>
          <p:xfrm>
            <a:off x="1167753" y="4368420"/>
            <a:ext cx="1337322" cy="1635504"/>
          </p:xfrm>
          <a:graphic>
            <a:graphicData uri="http://schemas.openxmlformats.org/drawingml/2006/chart">
              <c:chart xmlns:c="http://schemas.openxmlformats.org/drawingml/2006/chart" xmlns:r="http://schemas.openxmlformats.org/officeDocument/2006/relationships" r:id="rId11"/>
            </a:graphicData>
          </a:graphic>
        </p:graphicFrame>
        <p:sp>
          <p:nvSpPr>
            <p:cNvPr id="12" name="Oval 49">
              <a:extLst>
                <a:ext uri="{FF2B5EF4-FFF2-40B4-BE49-F238E27FC236}">
                  <a16:creationId xmlns:a16="http://schemas.microsoft.com/office/drawing/2014/main" id="{FDEEFAC7-F13B-478E-B542-C74B793107CE}"/>
                </a:ext>
              </a:extLst>
            </p:cNvPr>
            <p:cNvSpPr/>
            <p:nvPr/>
          </p:nvSpPr>
          <p:spPr>
            <a:xfrm>
              <a:off x="1405880" y="4755639"/>
              <a:ext cx="861066" cy="86106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lumMod val="75000"/>
                      <a:lumOff val="25000"/>
                    </a:schemeClr>
                  </a:solidFill>
                  <a:latin typeface="+mj-lt"/>
                  <a:cs typeface="Montserrat"/>
                </a:rPr>
                <a:t>40</a:t>
              </a:r>
              <a:r>
                <a:rPr lang="id-ID" sz="1200" b="1" dirty="0">
                  <a:solidFill>
                    <a:schemeClr val="tx1">
                      <a:lumMod val="75000"/>
                      <a:lumOff val="25000"/>
                    </a:schemeClr>
                  </a:solidFill>
                  <a:latin typeface="+mj-lt"/>
                  <a:cs typeface="Montserrat"/>
                </a:rPr>
                <a:t>%</a:t>
              </a:r>
              <a:endParaRPr lang="en-US" sz="1200" b="1" dirty="0">
                <a:solidFill>
                  <a:schemeClr val="tx1">
                    <a:lumMod val="75000"/>
                    <a:lumOff val="25000"/>
                  </a:schemeClr>
                </a:solidFill>
                <a:latin typeface="+mj-lt"/>
                <a:cs typeface="Montserrat"/>
              </a:endParaRPr>
            </a:p>
          </p:txBody>
        </p:sp>
      </p:grpSp>
      <p:grpSp>
        <p:nvGrpSpPr>
          <p:cNvPr id="13" name="PA_库_组合 56">
            <a:extLst>
              <a:ext uri="{FF2B5EF4-FFF2-40B4-BE49-F238E27FC236}">
                <a16:creationId xmlns:a16="http://schemas.microsoft.com/office/drawing/2014/main" id="{206577A5-BE75-4381-AD36-D6CA845859FC}"/>
              </a:ext>
            </a:extLst>
          </p:cNvPr>
          <p:cNvGrpSpPr/>
          <p:nvPr>
            <p:custDataLst>
              <p:tags r:id="rId3"/>
            </p:custDataLst>
          </p:nvPr>
        </p:nvGrpSpPr>
        <p:grpSpPr>
          <a:xfrm>
            <a:off x="5406099" y="5582514"/>
            <a:ext cx="1132573" cy="1385103"/>
            <a:chOff x="1167753" y="4368420"/>
            <a:chExt cx="1337322" cy="1635504"/>
          </a:xfrm>
        </p:grpSpPr>
        <p:graphicFrame>
          <p:nvGraphicFramePr>
            <p:cNvPr id="17" name="Chart 58">
              <a:extLst>
                <a:ext uri="{FF2B5EF4-FFF2-40B4-BE49-F238E27FC236}">
                  <a16:creationId xmlns:a16="http://schemas.microsoft.com/office/drawing/2014/main" id="{3A486F2B-73A1-460B-A36E-539A1684D272}"/>
                </a:ext>
              </a:extLst>
            </p:cNvPr>
            <p:cNvGraphicFramePr/>
            <p:nvPr/>
          </p:nvGraphicFramePr>
          <p:xfrm>
            <a:off x="1167753" y="4368420"/>
            <a:ext cx="1337322" cy="1635504"/>
          </p:xfrm>
          <a:graphic>
            <a:graphicData uri="http://schemas.openxmlformats.org/drawingml/2006/chart">
              <c:chart xmlns:c="http://schemas.openxmlformats.org/drawingml/2006/chart" xmlns:r="http://schemas.openxmlformats.org/officeDocument/2006/relationships" r:id="rId12"/>
            </a:graphicData>
          </a:graphic>
        </p:graphicFrame>
        <p:sp>
          <p:nvSpPr>
            <p:cNvPr id="18" name="Oval 59">
              <a:extLst>
                <a:ext uri="{FF2B5EF4-FFF2-40B4-BE49-F238E27FC236}">
                  <a16:creationId xmlns:a16="http://schemas.microsoft.com/office/drawing/2014/main" id="{C7A9E161-B083-4A0D-B417-314761F78310}"/>
                </a:ext>
              </a:extLst>
            </p:cNvPr>
            <p:cNvSpPr/>
            <p:nvPr/>
          </p:nvSpPr>
          <p:spPr>
            <a:xfrm>
              <a:off x="1405880" y="4755639"/>
              <a:ext cx="861066" cy="86106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lumMod val="75000"/>
                      <a:lumOff val="25000"/>
                    </a:schemeClr>
                  </a:solidFill>
                  <a:latin typeface="+mj-lt"/>
                  <a:cs typeface="Montserrat"/>
                </a:rPr>
                <a:t>70</a:t>
              </a:r>
              <a:r>
                <a:rPr lang="id-ID" sz="1200" b="1" dirty="0">
                  <a:solidFill>
                    <a:schemeClr val="tx1">
                      <a:lumMod val="75000"/>
                      <a:lumOff val="25000"/>
                    </a:schemeClr>
                  </a:solidFill>
                  <a:latin typeface="+mj-lt"/>
                  <a:cs typeface="Montserrat"/>
                </a:rPr>
                <a:t>%</a:t>
              </a:r>
              <a:endParaRPr lang="en-US" sz="1200" b="1" dirty="0">
                <a:solidFill>
                  <a:schemeClr val="tx1">
                    <a:lumMod val="75000"/>
                    <a:lumOff val="25000"/>
                  </a:schemeClr>
                </a:solidFill>
                <a:latin typeface="+mj-lt"/>
                <a:cs typeface="Montserrat"/>
              </a:endParaRPr>
            </a:p>
          </p:txBody>
        </p:sp>
      </p:grpSp>
      <p:grpSp>
        <p:nvGrpSpPr>
          <p:cNvPr id="19" name="PA_库_组合 61">
            <a:extLst>
              <a:ext uri="{FF2B5EF4-FFF2-40B4-BE49-F238E27FC236}">
                <a16:creationId xmlns:a16="http://schemas.microsoft.com/office/drawing/2014/main" id="{2B9DFC87-06CC-4FBF-AE16-B074B5CAE338}"/>
              </a:ext>
            </a:extLst>
          </p:cNvPr>
          <p:cNvGrpSpPr/>
          <p:nvPr>
            <p:custDataLst>
              <p:tags r:id="rId4"/>
            </p:custDataLst>
          </p:nvPr>
        </p:nvGrpSpPr>
        <p:grpSpPr>
          <a:xfrm>
            <a:off x="6824642" y="5582514"/>
            <a:ext cx="1132573" cy="1385103"/>
            <a:chOff x="1167753" y="4368420"/>
            <a:chExt cx="1337322" cy="1635504"/>
          </a:xfrm>
        </p:grpSpPr>
        <p:graphicFrame>
          <p:nvGraphicFramePr>
            <p:cNvPr id="20" name="Chart 63">
              <a:extLst>
                <a:ext uri="{FF2B5EF4-FFF2-40B4-BE49-F238E27FC236}">
                  <a16:creationId xmlns:a16="http://schemas.microsoft.com/office/drawing/2014/main" id="{130160B7-4A28-4DB2-9FDA-A85B538B7262}"/>
                </a:ext>
              </a:extLst>
            </p:cNvPr>
            <p:cNvGraphicFramePr/>
            <p:nvPr/>
          </p:nvGraphicFramePr>
          <p:xfrm>
            <a:off x="1167753" y="4368420"/>
            <a:ext cx="1337322" cy="1635504"/>
          </p:xfrm>
          <a:graphic>
            <a:graphicData uri="http://schemas.openxmlformats.org/drawingml/2006/chart">
              <c:chart xmlns:c="http://schemas.openxmlformats.org/drawingml/2006/chart" xmlns:r="http://schemas.openxmlformats.org/officeDocument/2006/relationships" r:id="rId13"/>
            </a:graphicData>
          </a:graphic>
        </p:graphicFrame>
        <p:sp>
          <p:nvSpPr>
            <p:cNvPr id="21" name="Oval 64">
              <a:extLst>
                <a:ext uri="{FF2B5EF4-FFF2-40B4-BE49-F238E27FC236}">
                  <a16:creationId xmlns:a16="http://schemas.microsoft.com/office/drawing/2014/main" id="{7B120ABF-0C75-486A-BE9F-AE52FAD99BB8}"/>
                </a:ext>
              </a:extLst>
            </p:cNvPr>
            <p:cNvSpPr/>
            <p:nvPr/>
          </p:nvSpPr>
          <p:spPr>
            <a:xfrm>
              <a:off x="1405880" y="4755639"/>
              <a:ext cx="861066" cy="86106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lumMod val="75000"/>
                      <a:lumOff val="25000"/>
                    </a:schemeClr>
                  </a:solidFill>
                  <a:latin typeface="+mj-lt"/>
                  <a:cs typeface="Montserrat"/>
                </a:rPr>
                <a:t>22</a:t>
              </a:r>
              <a:r>
                <a:rPr lang="id-ID" sz="1200" b="1" dirty="0">
                  <a:solidFill>
                    <a:schemeClr val="tx1">
                      <a:lumMod val="75000"/>
                      <a:lumOff val="25000"/>
                    </a:schemeClr>
                  </a:solidFill>
                  <a:latin typeface="+mj-lt"/>
                  <a:cs typeface="Montserrat"/>
                </a:rPr>
                <a:t>%</a:t>
              </a:r>
              <a:endParaRPr lang="en-US" sz="1200" b="1" dirty="0">
                <a:solidFill>
                  <a:schemeClr val="tx1">
                    <a:lumMod val="75000"/>
                    <a:lumOff val="25000"/>
                  </a:schemeClr>
                </a:solidFill>
                <a:latin typeface="+mj-lt"/>
                <a:cs typeface="Montserrat"/>
              </a:endParaRPr>
            </a:p>
          </p:txBody>
        </p:sp>
      </p:grpSp>
    </p:spTree>
    <p:extLst>
      <p:ext uri="{BB962C8B-B14F-4D97-AF65-F5344CB8AC3E}">
        <p14:creationId xmlns:p14="http://schemas.microsoft.com/office/powerpoint/2010/main" val="3362675255"/>
      </p:ext>
    </p:extLst>
  </p:cSld>
  <p:clrMapOvr>
    <a:masterClrMapping/>
  </p:clrMapOvr>
  <p:transition spd="slow" advClick="0" advTm="779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22" presetClass="entr" presetSubtype="8"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1000"/>
                                        <p:tgtEl>
                                          <p:spTgt spid="10"/>
                                        </p:tgtEl>
                                      </p:cBhvr>
                                    </p:animEffect>
                                  </p:childTnLst>
                                </p:cTn>
                              </p:par>
                              <p:par>
                                <p:cTn id="17" presetID="22" presetClass="entr" presetSubtype="8" fill="hold" nodeType="with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par>
                                <p:cTn id="20" presetID="22" presetClass="entr" presetSubtype="8" fill="hold" nodeType="with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2D0821D-7D2B-4EB7-9F67-CBCA3CBBA0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sp>
        <p:nvSpPr>
          <p:cNvPr id="25" name="弧形 24"/>
          <p:cNvSpPr/>
          <p:nvPr/>
        </p:nvSpPr>
        <p:spPr>
          <a:xfrm>
            <a:off x="3078136" y="3086024"/>
            <a:ext cx="6030410" cy="6030410"/>
          </a:xfrm>
          <a:prstGeom prst="arc">
            <a:avLst>
              <a:gd name="adj1" fmla="val 10792630"/>
              <a:gd name="adj2" fmla="val 0"/>
            </a:avLst>
          </a:prstGeom>
          <a:ln>
            <a:solidFill>
              <a:schemeClr val="bg2">
                <a:lumMod val="50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solidFill>
                <a:schemeClr val="bg1"/>
              </a:solidFill>
            </a:endParaRPr>
          </a:p>
        </p:txBody>
      </p:sp>
      <p:grpSp>
        <p:nvGrpSpPr>
          <p:cNvPr id="26" name="组合 25"/>
          <p:cNvGrpSpPr/>
          <p:nvPr/>
        </p:nvGrpSpPr>
        <p:grpSpPr>
          <a:xfrm>
            <a:off x="3096038" y="4684507"/>
            <a:ext cx="539776" cy="539776"/>
            <a:chOff x="2228850" y="838200"/>
            <a:chExt cx="781050" cy="781050"/>
          </a:xfrm>
        </p:grpSpPr>
        <p:sp>
          <p:nvSpPr>
            <p:cNvPr id="27" name="椭圆 26"/>
            <p:cNvSpPr/>
            <p:nvPr/>
          </p:nvSpPr>
          <p:spPr>
            <a:xfrm>
              <a:off x="2228850" y="838200"/>
              <a:ext cx="781050" cy="781050"/>
            </a:xfrm>
            <a:prstGeom prst="ellipse">
              <a:avLst/>
            </a:prstGeom>
            <a:solidFill>
              <a:srgbClr val="285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endParaRPr>
            </a:p>
          </p:txBody>
        </p:sp>
        <p:grpSp>
          <p:nvGrpSpPr>
            <p:cNvPr id="28" name="组 20"/>
            <p:cNvGrpSpPr/>
            <p:nvPr/>
          </p:nvGrpSpPr>
          <p:grpSpPr>
            <a:xfrm>
              <a:off x="2311400" y="1025525"/>
              <a:ext cx="615950" cy="406400"/>
              <a:chOff x="3786188" y="1143000"/>
              <a:chExt cx="615950" cy="406400"/>
            </a:xfrm>
          </p:grpSpPr>
          <p:sp>
            <p:nvSpPr>
              <p:cNvPr id="29" name="Freeform 134"/>
              <p:cNvSpPr>
                <a:spLocks noEditPoints="1"/>
              </p:cNvSpPr>
              <p:nvPr/>
            </p:nvSpPr>
            <p:spPr bwMode="auto">
              <a:xfrm>
                <a:off x="3887788" y="1355725"/>
                <a:ext cx="396875" cy="193675"/>
              </a:xfrm>
              <a:custGeom>
                <a:avLst/>
                <a:gdLst/>
                <a:ahLst/>
                <a:cxnLst>
                  <a:cxn ang="0">
                    <a:pos x="124" y="122"/>
                  </a:cxn>
                  <a:cxn ang="0">
                    <a:pos x="102" y="118"/>
                  </a:cxn>
                  <a:cxn ang="0">
                    <a:pos x="24" y="84"/>
                  </a:cxn>
                  <a:cxn ang="0">
                    <a:pos x="6" y="70"/>
                  </a:cxn>
                  <a:cxn ang="0">
                    <a:pos x="0" y="48"/>
                  </a:cxn>
                  <a:cxn ang="0">
                    <a:pos x="0" y="10"/>
                  </a:cxn>
                  <a:cxn ang="0">
                    <a:pos x="2" y="4"/>
                  </a:cxn>
                  <a:cxn ang="0">
                    <a:pos x="8" y="0"/>
                  </a:cxn>
                  <a:cxn ang="0">
                    <a:pos x="38" y="0"/>
                  </a:cxn>
                  <a:cxn ang="0">
                    <a:pos x="106" y="26"/>
                  </a:cxn>
                  <a:cxn ang="0">
                    <a:pos x="116" y="28"/>
                  </a:cxn>
                  <a:cxn ang="0">
                    <a:pos x="126" y="30"/>
                  </a:cxn>
                  <a:cxn ang="0">
                    <a:pos x="146" y="26"/>
                  </a:cxn>
                  <a:cxn ang="0">
                    <a:pos x="204" y="2"/>
                  </a:cxn>
                  <a:cxn ang="0">
                    <a:pos x="240" y="0"/>
                  </a:cxn>
                  <a:cxn ang="0">
                    <a:pos x="244" y="2"/>
                  </a:cxn>
                  <a:cxn ang="0">
                    <a:pos x="248" y="6"/>
                  </a:cxn>
                  <a:cxn ang="0">
                    <a:pos x="250" y="48"/>
                  </a:cxn>
                  <a:cxn ang="0">
                    <a:pos x="248" y="58"/>
                  </a:cxn>
                  <a:cxn ang="0">
                    <a:pos x="234" y="78"/>
                  </a:cxn>
                  <a:cxn ang="0">
                    <a:pos x="146" y="118"/>
                  </a:cxn>
                  <a:cxn ang="0">
                    <a:pos x="136" y="122"/>
                  </a:cxn>
                  <a:cxn ang="0">
                    <a:pos x="124" y="122"/>
                  </a:cxn>
                  <a:cxn ang="0">
                    <a:pos x="16" y="48"/>
                  </a:cxn>
                  <a:cxn ang="0">
                    <a:pos x="18" y="54"/>
                  </a:cxn>
                  <a:cxn ang="0">
                    <a:pos x="24" y="66"/>
                  </a:cxn>
                  <a:cxn ang="0">
                    <a:pos x="108" y="104"/>
                  </a:cxn>
                  <a:cxn ang="0">
                    <a:pos x="116" y="106"/>
                  </a:cxn>
                  <a:cxn ang="0">
                    <a:pos x="124" y="106"/>
                  </a:cxn>
                  <a:cxn ang="0">
                    <a:pos x="140" y="104"/>
                  </a:cxn>
                  <a:cxn ang="0">
                    <a:pos x="218" y="70"/>
                  </a:cxn>
                  <a:cxn ang="0">
                    <a:pos x="228" y="60"/>
                  </a:cxn>
                  <a:cxn ang="0">
                    <a:pos x="232" y="48"/>
                  </a:cxn>
                  <a:cxn ang="0">
                    <a:pos x="208" y="18"/>
                  </a:cxn>
                  <a:cxn ang="0">
                    <a:pos x="154" y="40"/>
                  </a:cxn>
                  <a:cxn ang="0">
                    <a:pos x="126" y="46"/>
                  </a:cxn>
                  <a:cxn ang="0">
                    <a:pos x="114" y="44"/>
                  </a:cxn>
                  <a:cxn ang="0">
                    <a:pos x="38" y="18"/>
                  </a:cxn>
                </a:cxnLst>
                <a:rect l="0" t="0" r="r" b="b"/>
                <a:pathLst>
                  <a:path w="250" h="122">
                    <a:moveTo>
                      <a:pt x="124" y="122"/>
                    </a:moveTo>
                    <a:lnTo>
                      <a:pt x="124" y="122"/>
                    </a:lnTo>
                    <a:lnTo>
                      <a:pt x="112" y="122"/>
                    </a:lnTo>
                    <a:lnTo>
                      <a:pt x="102" y="118"/>
                    </a:lnTo>
                    <a:lnTo>
                      <a:pt x="24" y="84"/>
                    </a:lnTo>
                    <a:lnTo>
                      <a:pt x="24" y="84"/>
                    </a:lnTo>
                    <a:lnTo>
                      <a:pt x="14" y="78"/>
                    </a:lnTo>
                    <a:lnTo>
                      <a:pt x="6" y="70"/>
                    </a:lnTo>
                    <a:lnTo>
                      <a:pt x="2" y="58"/>
                    </a:lnTo>
                    <a:lnTo>
                      <a:pt x="0" y="48"/>
                    </a:lnTo>
                    <a:lnTo>
                      <a:pt x="0" y="10"/>
                    </a:lnTo>
                    <a:lnTo>
                      <a:pt x="0" y="10"/>
                    </a:lnTo>
                    <a:lnTo>
                      <a:pt x="0" y="6"/>
                    </a:lnTo>
                    <a:lnTo>
                      <a:pt x="2" y="4"/>
                    </a:lnTo>
                    <a:lnTo>
                      <a:pt x="4" y="2"/>
                    </a:lnTo>
                    <a:lnTo>
                      <a:pt x="8" y="0"/>
                    </a:lnTo>
                    <a:lnTo>
                      <a:pt x="38" y="0"/>
                    </a:lnTo>
                    <a:lnTo>
                      <a:pt x="38" y="0"/>
                    </a:lnTo>
                    <a:lnTo>
                      <a:pt x="42" y="2"/>
                    </a:lnTo>
                    <a:lnTo>
                      <a:pt x="106" y="26"/>
                    </a:lnTo>
                    <a:lnTo>
                      <a:pt x="106" y="26"/>
                    </a:lnTo>
                    <a:lnTo>
                      <a:pt x="116" y="28"/>
                    </a:lnTo>
                    <a:lnTo>
                      <a:pt x="126" y="30"/>
                    </a:lnTo>
                    <a:lnTo>
                      <a:pt x="126" y="30"/>
                    </a:lnTo>
                    <a:lnTo>
                      <a:pt x="136" y="28"/>
                    </a:lnTo>
                    <a:lnTo>
                      <a:pt x="146" y="26"/>
                    </a:lnTo>
                    <a:lnTo>
                      <a:pt x="204" y="2"/>
                    </a:lnTo>
                    <a:lnTo>
                      <a:pt x="204" y="2"/>
                    </a:lnTo>
                    <a:lnTo>
                      <a:pt x="206" y="0"/>
                    </a:lnTo>
                    <a:lnTo>
                      <a:pt x="240" y="0"/>
                    </a:lnTo>
                    <a:lnTo>
                      <a:pt x="240" y="0"/>
                    </a:lnTo>
                    <a:lnTo>
                      <a:pt x="244" y="2"/>
                    </a:lnTo>
                    <a:lnTo>
                      <a:pt x="246" y="4"/>
                    </a:lnTo>
                    <a:lnTo>
                      <a:pt x="248" y="6"/>
                    </a:lnTo>
                    <a:lnTo>
                      <a:pt x="250" y="10"/>
                    </a:lnTo>
                    <a:lnTo>
                      <a:pt x="250" y="48"/>
                    </a:lnTo>
                    <a:lnTo>
                      <a:pt x="250" y="48"/>
                    </a:lnTo>
                    <a:lnTo>
                      <a:pt x="248" y="58"/>
                    </a:lnTo>
                    <a:lnTo>
                      <a:pt x="242" y="70"/>
                    </a:lnTo>
                    <a:lnTo>
                      <a:pt x="234" y="78"/>
                    </a:lnTo>
                    <a:lnTo>
                      <a:pt x="224" y="84"/>
                    </a:lnTo>
                    <a:lnTo>
                      <a:pt x="146" y="118"/>
                    </a:lnTo>
                    <a:lnTo>
                      <a:pt x="146" y="118"/>
                    </a:lnTo>
                    <a:lnTo>
                      <a:pt x="136" y="122"/>
                    </a:lnTo>
                    <a:lnTo>
                      <a:pt x="124" y="122"/>
                    </a:lnTo>
                    <a:lnTo>
                      <a:pt x="124" y="122"/>
                    </a:lnTo>
                    <a:close/>
                    <a:moveTo>
                      <a:pt x="16" y="18"/>
                    </a:moveTo>
                    <a:lnTo>
                      <a:pt x="16" y="48"/>
                    </a:lnTo>
                    <a:lnTo>
                      <a:pt x="16" y="48"/>
                    </a:lnTo>
                    <a:lnTo>
                      <a:pt x="18" y="54"/>
                    </a:lnTo>
                    <a:lnTo>
                      <a:pt x="20" y="60"/>
                    </a:lnTo>
                    <a:lnTo>
                      <a:pt x="24" y="66"/>
                    </a:lnTo>
                    <a:lnTo>
                      <a:pt x="30" y="70"/>
                    </a:lnTo>
                    <a:lnTo>
                      <a:pt x="108" y="104"/>
                    </a:lnTo>
                    <a:lnTo>
                      <a:pt x="108" y="104"/>
                    </a:lnTo>
                    <a:lnTo>
                      <a:pt x="116" y="106"/>
                    </a:lnTo>
                    <a:lnTo>
                      <a:pt x="124" y="106"/>
                    </a:lnTo>
                    <a:lnTo>
                      <a:pt x="124" y="106"/>
                    </a:lnTo>
                    <a:lnTo>
                      <a:pt x="132" y="106"/>
                    </a:lnTo>
                    <a:lnTo>
                      <a:pt x="140" y="104"/>
                    </a:lnTo>
                    <a:lnTo>
                      <a:pt x="218" y="70"/>
                    </a:lnTo>
                    <a:lnTo>
                      <a:pt x="218" y="70"/>
                    </a:lnTo>
                    <a:lnTo>
                      <a:pt x="224" y="66"/>
                    </a:lnTo>
                    <a:lnTo>
                      <a:pt x="228" y="60"/>
                    </a:lnTo>
                    <a:lnTo>
                      <a:pt x="232" y="54"/>
                    </a:lnTo>
                    <a:lnTo>
                      <a:pt x="232" y="48"/>
                    </a:lnTo>
                    <a:lnTo>
                      <a:pt x="232" y="18"/>
                    </a:lnTo>
                    <a:lnTo>
                      <a:pt x="208" y="18"/>
                    </a:lnTo>
                    <a:lnTo>
                      <a:pt x="154" y="40"/>
                    </a:lnTo>
                    <a:lnTo>
                      <a:pt x="154" y="40"/>
                    </a:lnTo>
                    <a:lnTo>
                      <a:pt x="140" y="44"/>
                    </a:lnTo>
                    <a:lnTo>
                      <a:pt x="126" y="46"/>
                    </a:lnTo>
                    <a:lnTo>
                      <a:pt x="126" y="46"/>
                    </a:lnTo>
                    <a:lnTo>
                      <a:pt x="114" y="44"/>
                    </a:lnTo>
                    <a:lnTo>
                      <a:pt x="100" y="42"/>
                    </a:lnTo>
                    <a:lnTo>
                      <a:pt x="38" y="18"/>
                    </a:lnTo>
                    <a:lnTo>
                      <a:pt x="16" y="1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endParaRPr>
              </a:p>
            </p:txBody>
          </p:sp>
          <p:sp>
            <p:nvSpPr>
              <p:cNvPr id="30" name="Freeform 135"/>
              <p:cNvSpPr>
                <a:spLocks noEditPoints="1"/>
              </p:cNvSpPr>
              <p:nvPr/>
            </p:nvSpPr>
            <p:spPr bwMode="auto">
              <a:xfrm>
                <a:off x="3786188" y="1143000"/>
                <a:ext cx="615950" cy="333375"/>
              </a:xfrm>
              <a:custGeom>
                <a:avLst/>
                <a:gdLst/>
                <a:ahLst/>
                <a:cxnLst>
                  <a:cxn ang="0">
                    <a:pos x="380" y="210"/>
                  </a:cxn>
                  <a:cxn ang="0">
                    <a:pos x="348" y="210"/>
                  </a:cxn>
                  <a:cxn ang="0">
                    <a:pos x="344" y="210"/>
                  </a:cxn>
                  <a:cxn ang="0">
                    <a:pos x="340" y="206"/>
                  </a:cxn>
                  <a:cxn ang="0">
                    <a:pos x="340" y="198"/>
                  </a:cxn>
                  <a:cxn ang="0">
                    <a:pos x="356" y="90"/>
                  </a:cxn>
                  <a:cxn ang="0">
                    <a:pos x="214" y="150"/>
                  </a:cxn>
                  <a:cxn ang="0">
                    <a:pos x="190" y="154"/>
                  </a:cxn>
                  <a:cxn ang="0">
                    <a:pos x="178" y="154"/>
                  </a:cxn>
                  <a:cxn ang="0">
                    <a:pos x="14" y="92"/>
                  </a:cxn>
                  <a:cxn ang="0">
                    <a:pos x="6" y="88"/>
                  </a:cxn>
                  <a:cxn ang="0">
                    <a:pos x="0" y="80"/>
                  </a:cxn>
                  <a:cxn ang="0">
                    <a:pos x="0" y="76"/>
                  </a:cxn>
                  <a:cxn ang="0">
                    <a:pos x="2" y="70"/>
                  </a:cxn>
                  <a:cxn ang="0">
                    <a:pos x="14" y="62"/>
                  </a:cxn>
                  <a:cxn ang="0">
                    <a:pos x="168" y="4"/>
                  </a:cxn>
                  <a:cxn ang="0">
                    <a:pos x="192" y="0"/>
                  </a:cxn>
                  <a:cxn ang="0">
                    <a:pos x="202" y="2"/>
                  </a:cxn>
                  <a:cxn ang="0">
                    <a:pos x="362" y="56"/>
                  </a:cxn>
                  <a:cxn ang="0">
                    <a:pos x="368" y="60"/>
                  </a:cxn>
                  <a:cxn ang="0">
                    <a:pos x="376" y="66"/>
                  </a:cxn>
                  <a:cxn ang="0">
                    <a:pos x="376" y="70"/>
                  </a:cxn>
                  <a:cxn ang="0">
                    <a:pos x="372" y="80"/>
                  </a:cxn>
                  <a:cxn ang="0">
                    <a:pos x="386" y="198"/>
                  </a:cxn>
                  <a:cxn ang="0">
                    <a:pos x="388" y="202"/>
                  </a:cxn>
                  <a:cxn ang="0">
                    <a:pos x="388" y="206"/>
                  </a:cxn>
                  <a:cxn ang="0">
                    <a:pos x="382" y="210"/>
                  </a:cxn>
                  <a:cxn ang="0">
                    <a:pos x="380" y="210"/>
                  </a:cxn>
                  <a:cxn ang="0">
                    <a:pos x="366" y="194"/>
                  </a:cxn>
                  <a:cxn ang="0">
                    <a:pos x="362" y="194"/>
                  </a:cxn>
                  <a:cxn ang="0">
                    <a:pos x="174" y="136"/>
                  </a:cxn>
                  <a:cxn ang="0">
                    <a:pos x="180" y="138"/>
                  </a:cxn>
                  <a:cxn ang="0">
                    <a:pos x="190" y="138"/>
                  </a:cxn>
                  <a:cxn ang="0">
                    <a:pos x="206" y="136"/>
                  </a:cxn>
                  <a:cxn ang="0">
                    <a:pos x="208" y="18"/>
                  </a:cxn>
                  <a:cxn ang="0">
                    <a:pos x="200" y="18"/>
                  </a:cxn>
                  <a:cxn ang="0">
                    <a:pos x="192" y="16"/>
                  </a:cxn>
                  <a:cxn ang="0">
                    <a:pos x="174" y="20"/>
                  </a:cxn>
                </a:cxnLst>
                <a:rect l="0" t="0" r="r" b="b"/>
                <a:pathLst>
                  <a:path w="388" h="210">
                    <a:moveTo>
                      <a:pt x="380" y="210"/>
                    </a:moveTo>
                    <a:lnTo>
                      <a:pt x="380" y="210"/>
                    </a:lnTo>
                    <a:lnTo>
                      <a:pt x="380" y="210"/>
                    </a:lnTo>
                    <a:lnTo>
                      <a:pt x="348" y="210"/>
                    </a:lnTo>
                    <a:lnTo>
                      <a:pt x="348" y="210"/>
                    </a:lnTo>
                    <a:lnTo>
                      <a:pt x="344" y="210"/>
                    </a:lnTo>
                    <a:lnTo>
                      <a:pt x="340" y="206"/>
                    </a:lnTo>
                    <a:lnTo>
                      <a:pt x="340" y="206"/>
                    </a:lnTo>
                    <a:lnTo>
                      <a:pt x="340" y="202"/>
                    </a:lnTo>
                    <a:lnTo>
                      <a:pt x="340" y="198"/>
                    </a:lnTo>
                    <a:lnTo>
                      <a:pt x="356" y="170"/>
                    </a:lnTo>
                    <a:lnTo>
                      <a:pt x="356" y="90"/>
                    </a:lnTo>
                    <a:lnTo>
                      <a:pt x="214" y="150"/>
                    </a:lnTo>
                    <a:lnTo>
                      <a:pt x="214" y="150"/>
                    </a:lnTo>
                    <a:lnTo>
                      <a:pt x="202" y="154"/>
                    </a:lnTo>
                    <a:lnTo>
                      <a:pt x="190" y="154"/>
                    </a:lnTo>
                    <a:lnTo>
                      <a:pt x="190" y="154"/>
                    </a:lnTo>
                    <a:lnTo>
                      <a:pt x="178" y="154"/>
                    </a:lnTo>
                    <a:lnTo>
                      <a:pt x="168" y="152"/>
                    </a:lnTo>
                    <a:lnTo>
                      <a:pt x="14" y="92"/>
                    </a:lnTo>
                    <a:lnTo>
                      <a:pt x="14" y="92"/>
                    </a:lnTo>
                    <a:lnTo>
                      <a:pt x="6" y="88"/>
                    </a:lnTo>
                    <a:lnTo>
                      <a:pt x="2" y="84"/>
                    </a:lnTo>
                    <a:lnTo>
                      <a:pt x="0" y="80"/>
                    </a:lnTo>
                    <a:lnTo>
                      <a:pt x="0" y="76"/>
                    </a:lnTo>
                    <a:lnTo>
                      <a:pt x="0" y="76"/>
                    </a:lnTo>
                    <a:lnTo>
                      <a:pt x="0" y="74"/>
                    </a:lnTo>
                    <a:lnTo>
                      <a:pt x="2" y="70"/>
                    </a:lnTo>
                    <a:lnTo>
                      <a:pt x="6" y="66"/>
                    </a:lnTo>
                    <a:lnTo>
                      <a:pt x="14" y="62"/>
                    </a:lnTo>
                    <a:lnTo>
                      <a:pt x="168" y="4"/>
                    </a:lnTo>
                    <a:lnTo>
                      <a:pt x="168" y="4"/>
                    </a:lnTo>
                    <a:lnTo>
                      <a:pt x="178" y="2"/>
                    </a:lnTo>
                    <a:lnTo>
                      <a:pt x="192" y="0"/>
                    </a:lnTo>
                    <a:lnTo>
                      <a:pt x="192" y="0"/>
                    </a:lnTo>
                    <a:lnTo>
                      <a:pt x="202" y="2"/>
                    </a:lnTo>
                    <a:lnTo>
                      <a:pt x="214" y="4"/>
                    </a:lnTo>
                    <a:lnTo>
                      <a:pt x="362" y="56"/>
                    </a:lnTo>
                    <a:lnTo>
                      <a:pt x="362" y="56"/>
                    </a:lnTo>
                    <a:lnTo>
                      <a:pt x="368" y="60"/>
                    </a:lnTo>
                    <a:lnTo>
                      <a:pt x="372" y="64"/>
                    </a:lnTo>
                    <a:lnTo>
                      <a:pt x="376" y="66"/>
                    </a:lnTo>
                    <a:lnTo>
                      <a:pt x="376" y="70"/>
                    </a:lnTo>
                    <a:lnTo>
                      <a:pt x="376" y="70"/>
                    </a:lnTo>
                    <a:lnTo>
                      <a:pt x="376" y="74"/>
                    </a:lnTo>
                    <a:lnTo>
                      <a:pt x="372" y="80"/>
                    </a:lnTo>
                    <a:lnTo>
                      <a:pt x="372" y="170"/>
                    </a:lnTo>
                    <a:lnTo>
                      <a:pt x="386" y="198"/>
                    </a:lnTo>
                    <a:lnTo>
                      <a:pt x="386" y="198"/>
                    </a:lnTo>
                    <a:lnTo>
                      <a:pt x="388" y="202"/>
                    </a:lnTo>
                    <a:lnTo>
                      <a:pt x="388" y="202"/>
                    </a:lnTo>
                    <a:lnTo>
                      <a:pt x="388" y="206"/>
                    </a:lnTo>
                    <a:lnTo>
                      <a:pt x="386" y="208"/>
                    </a:lnTo>
                    <a:lnTo>
                      <a:pt x="382" y="210"/>
                    </a:lnTo>
                    <a:lnTo>
                      <a:pt x="380" y="210"/>
                    </a:lnTo>
                    <a:lnTo>
                      <a:pt x="380" y="210"/>
                    </a:lnTo>
                    <a:close/>
                    <a:moveTo>
                      <a:pt x="362" y="194"/>
                    </a:moveTo>
                    <a:lnTo>
                      <a:pt x="366" y="194"/>
                    </a:lnTo>
                    <a:lnTo>
                      <a:pt x="364" y="190"/>
                    </a:lnTo>
                    <a:lnTo>
                      <a:pt x="362" y="194"/>
                    </a:lnTo>
                    <a:close/>
                    <a:moveTo>
                      <a:pt x="20" y="76"/>
                    </a:moveTo>
                    <a:lnTo>
                      <a:pt x="174" y="136"/>
                    </a:lnTo>
                    <a:lnTo>
                      <a:pt x="174" y="136"/>
                    </a:lnTo>
                    <a:lnTo>
                      <a:pt x="180" y="138"/>
                    </a:lnTo>
                    <a:lnTo>
                      <a:pt x="190" y="138"/>
                    </a:lnTo>
                    <a:lnTo>
                      <a:pt x="190" y="138"/>
                    </a:lnTo>
                    <a:lnTo>
                      <a:pt x="198" y="138"/>
                    </a:lnTo>
                    <a:lnTo>
                      <a:pt x="206" y="136"/>
                    </a:lnTo>
                    <a:lnTo>
                      <a:pt x="356" y="72"/>
                    </a:lnTo>
                    <a:lnTo>
                      <a:pt x="208" y="18"/>
                    </a:lnTo>
                    <a:lnTo>
                      <a:pt x="208" y="18"/>
                    </a:lnTo>
                    <a:lnTo>
                      <a:pt x="200" y="18"/>
                    </a:lnTo>
                    <a:lnTo>
                      <a:pt x="192" y="16"/>
                    </a:lnTo>
                    <a:lnTo>
                      <a:pt x="192" y="16"/>
                    </a:lnTo>
                    <a:lnTo>
                      <a:pt x="182" y="18"/>
                    </a:lnTo>
                    <a:lnTo>
                      <a:pt x="174" y="20"/>
                    </a:lnTo>
                    <a:lnTo>
                      <a:pt x="20" y="7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endParaRPr>
              </a:p>
            </p:txBody>
          </p:sp>
        </p:grpSp>
      </p:grpSp>
      <p:grpSp>
        <p:nvGrpSpPr>
          <p:cNvPr id="31" name="组合 30"/>
          <p:cNvGrpSpPr/>
          <p:nvPr/>
        </p:nvGrpSpPr>
        <p:grpSpPr>
          <a:xfrm>
            <a:off x="8586672" y="4684507"/>
            <a:ext cx="539776" cy="539776"/>
            <a:chOff x="3009900" y="2307808"/>
            <a:chExt cx="781050" cy="781050"/>
          </a:xfrm>
        </p:grpSpPr>
        <p:sp>
          <p:nvSpPr>
            <p:cNvPr id="32" name="椭圆 31"/>
            <p:cNvSpPr/>
            <p:nvPr/>
          </p:nvSpPr>
          <p:spPr>
            <a:xfrm>
              <a:off x="3009900" y="2307808"/>
              <a:ext cx="781050" cy="781050"/>
            </a:xfrm>
            <a:prstGeom prst="ellipse">
              <a:avLst/>
            </a:prstGeom>
            <a:solidFill>
              <a:srgbClr val="285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endParaRPr>
            </a:p>
          </p:txBody>
        </p:sp>
        <p:grpSp>
          <p:nvGrpSpPr>
            <p:cNvPr id="33" name="组 19"/>
            <p:cNvGrpSpPr/>
            <p:nvPr/>
          </p:nvGrpSpPr>
          <p:grpSpPr>
            <a:xfrm>
              <a:off x="3205606" y="2464970"/>
              <a:ext cx="394843" cy="527654"/>
              <a:chOff x="3910013" y="1676400"/>
              <a:chExt cx="349250" cy="466725"/>
            </a:xfrm>
          </p:grpSpPr>
          <p:sp>
            <p:nvSpPr>
              <p:cNvPr id="34" name="Freeform 139"/>
              <p:cNvSpPr>
                <a:spLocks noEditPoints="1"/>
              </p:cNvSpPr>
              <p:nvPr/>
            </p:nvSpPr>
            <p:spPr bwMode="auto">
              <a:xfrm>
                <a:off x="3910013" y="1676400"/>
                <a:ext cx="349250" cy="466725"/>
              </a:xfrm>
              <a:custGeom>
                <a:avLst/>
                <a:gdLst/>
                <a:ahLst/>
                <a:cxnLst>
                  <a:cxn ang="0">
                    <a:pos x="110" y="294"/>
                  </a:cxn>
                  <a:cxn ang="0">
                    <a:pos x="96" y="288"/>
                  </a:cxn>
                  <a:cxn ang="0">
                    <a:pos x="76" y="266"/>
                  </a:cxn>
                  <a:cxn ang="0">
                    <a:pos x="44" y="226"/>
                  </a:cxn>
                  <a:cxn ang="0">
                    <a:pos x="14" y="172"/>
                  </a:cxn>
                  <a:cxn ang="0">
                    <a:pos x="4" y="142"/>
                  </a:cxn>
                  <a:cxn ang="0">
                    <a:pos x="0" y="114"/>
                  </a:cxn>
                  <a:cxn ang="0">
                    <a:pos x="0" y="100"/>
                  </a:cxn>
                  <a:cxn ang="0">
                    <a:pos x="6" y="74"/>
                  </a:cxn>
                  <a:cxn ang="0">
                    <a:pos x="14" y="52"/>
                  </a:cxn>
                  <a:cxn ang="0">
                    <a:pos x="28" y="32"/>
                  </a:cxn>
                  <a:cxn ang="0">
                    <a:pos x="36" y="24"/>
                  </a:cxn>
                  <a:cxn ang="0">
                    <a:pos x="70" y="6"/>
                  </a:cxn>
                  <a:cxn ang="0">
                    <a:pos x="110" y="0"/>
                  </a:cxn>
                  <a:cxn ang="0">
                    <a:pos x="132" y="0"/>
                  </a:cxn>
                  <a:cxn ang="0">
                    <a:pos x="168" y="14"/>
                  </a:cxn>
                  <a:cxn ang="0">
                    <a:pos x="184" y="24"/>
                  </a:cxn>
                  <a:cxn ang="0">
                    <a:pos x="200" y="42"/>
                  </a:cxn>
                  <a:cxn ang="0">
                    <a:pos x="212" y="62"/>
                  </a:cxn>
                  <a:cxn ang="0">
                    <a:pos x="218" y="86"/>
                  </a:cxn>
                  <a:cxn ang="0">
                    <a:pos x="220" y="114"/>
                  </a:cxn>
                  <a:cxn ang="0">
                    <a:pos x="220" y="128"/>
                  </a:cxn>
                  <a:cxn ang="0">
                    <a:pos x="212" y="158"/>
                  </a:cxn>
                  <a:cxn ang="0">
                    <a:pos x="192" y="200"/>
                  </a:cxn>
                  <a:cxn ang="0">
                    <a:pos x="160" y="248"/>
                  </a:cxn>
                  <a:cxn ang="0">
                    <a:pos x="126" y="288"/>
                  </a:cxn>
                  <a:cxn ang="0">
                    <a:pos x="118" y="292"/>
                  </a:cxn>
                  <a:cxn ang="0">
                    <a:pos x="110" y="294"/>
                  </a:cxn>
                  <a:cxn ang="0">
                    <a:pos x="110" y="16"/>
                  </a:cxn>
                  <a:cxn ang="0">
                    <a:pos x="86" y="18"/>
                  </a:cxn>
                  <a:cxn ang="0">
                    <a:pos x="66" y="24"/>
                  </a:cxn>
                  <a:cxn ang="0">
                    <a:pos x="38" y="48"/>
                  </a:cxn>
                  <a:cxn ang="0">
                    <a:pos x="22" y="80"/>
                  </a:cxn>
                  <a:cxn ang="0">
                    <a:pos x="16" y="114"/>
                  </a:cxn>
                  <a:cxn ang="0">
                    <a:pos x="18" y="126"/>
                  </a:cxn>
                  <a:cxn ang="0">
                    <a:pos x="24" y="154"/>
                  </a:cxn>
                  <a:cxn ang="0">
                    <a:pos x="42" y="194"/>
                  </a:cxn>
                  <a:cxn ang="0">
                    <a:pos x="74" y="238"/>
                  </a:cxn>
                  <a:cxn ang="0">
                    <a:pos x="106" y="276"/>
                  </a:cxn>
                  <a:cxn ang="0">
                    <a:pos x="110" y="278"/>
                  </a:cxn>
                  <a:cxn ang="0">
                    <a:pos x="114" y="276"/>
                  </a:cxn>
                  <a:cxn ang="0">
                    <a:pos x="146" y="238"/>
                  </a:cxn>
                  <a:cxn ang="0">
                    <a:pos x="178" y="194"/>
                  </a:cxn>
                  <a:cxn ang="0">
                    <a:pos x="196" y="154"/>
                  </a:cxn>
                  <a:cxn ang="0">
                    <a:pos x="204" y="126"/>
                  </a:cxn>
                  <a:cxn ang="0">
                    <a:pos x="204" y="114"/>
                  </a:cxn>
                  <a:cxn ang="0">
                    <a:pos x="200" y="80"/>
                  </a:cxn>
                  <a:cxn ang="0">
                    <a:pos x="184" y="48"/>
                  </a:cxn>
                  <a:cxn ang="0">
                    <a:pos x="154" y="24"/>
                  </a:cxn>
                  <a:cxn ang="0">
                    <a:pos x="134" y="18"/>
                  </a:cxn>
                  <a:cxn ang="0">
                    <a:pos x="110" y="16"/>
                  </a:cxn>
                </a:cxnLst>
                <a:rect l="0" t="0" r="r" b="b"/>
                <a:pathLst>
                  <a:path w="220" h="294">
                    <a:moveTo>
                      <a:pt x="110" y="294"/>
                    </a:moveTo>
                    <a:lnTo>
                      <a:pt x="110" y="294"/>
                    </a:lnTo>
                    <a:lnTo>
                      <a:pt x="102" y="292"/>
                    </a:lnTo>
                    <a:lnTo>
                      <a:pt x="96" y="288"/>
                    </a:lnTo>
                    <a:lnTo>
                      <a:pt x="96" y="288"/>
                    </a:lnTo>
                    <a:lnTo>
                      <a:pt x="76" y="266"/>
                    </a:lnTo>
                    <a:lnTo>
                      <a:pt x="60" y="248"/>
                    </a:lnTo>
                    <a:lnTo>
                      <a:pt x="44" y="226"/>
                    </a:lnTo>
                    <a:lnTo>
                      <a:pt x="28" y="200"/>
                    </a:lnTo>
                    <a:lnTo>
                      <a:pt x="14" y="172"/>
                    </a:lnTo>
                    <a:lnTo>
                      <a:pt x="8" y="158"/>
                    </a:lnTo>
                    <a:lnTo>
                      <a:pt x="4" y="142"/>
                    </a:lnTo>
                    <a:lnTo>
                      <a:pt x="2" y="128"/>
                    </a:lnTo>
                    <a:lnTo>
                      <a:pt x="0" y="114"/>
                    </a:lnTo>
                    <a:lnTo>
                      <a:pt x="0" y="114"/>
                    </a:lnTo>
                    <a:lnTo>
                      <a:pt x="0" y="100"/>
                    </a:lnTo>
                    <a:lnTo>
                      <a:pt x="2" y="86"/>
                    </a:lnTo>
                    <a:lnTo>
                      <a:pt x="6" y="74"/>
                    </a:lnTo>
                    <a:lnTo>
                      <a:pt x="10" y="62"/>
                    </a:lnTo>
                    <a:lnTo>
                      <a:pt x="14" y="52"/>
                    </a:lnTo>
                    <a:lnTo>
                      <a:pt x="20" y="42"/>
                    </a:lnTo>
                    <a:lnTo>
                      <a:pt x="28" y="32"/>
                    </a:lnTo>
                    <a:lnTo>
                      <a:pt x="36" y="24"/>
                    </a:lnTo>
                    <a:lnTo>
                      <a:pt x="36" y="24"/>
                    </a:lnTo>
                    <a:lnTo>
                      <a:pt x="52" y="14"/>
                    </a:lnTo>
                    <a:lnTo>
                      <a:pt x="70" y="6"/>
                    </a:lnTo>
                    <a:lnTo>
                      <a:pt x="90" y="0"/>
                    </a:lnTo>
                    <a:lnTo>
                      <a:pt x="110" y="0"/>
                    </a:lnTo>
                    <a:lnTo>
                      <a:pt x="110" y="0"/>
                    </a:lnTo>
                    <a:lnTo>
                      <a:pt x="132" y="0"/>
                    </a:lnTo>
                    <a:lnTo>
                      <a:pt x="150" y="6"/>
                    </a:lnTo>
                    <a:lnTo>
                      <a:pt x="168" y="14"/>
                    </a:lnTo>
                    <a:lnTo>
                      <a:pt x="184" y="24"/>
                    </a:lnTo>
                    <a:lnTo>
                      <a:pt x="184" y="24"/>
                    </a:lnTo>
                    <a:lnTo>
                      <a:pt x="192" y="32"/>
                    </a:lnTo>
                    <a:lnTo>
                      <a:pt x="200" y="42"/>
                    </a:lnTo>
                    <a:lnTo>
                      <a:pt x="206" y="52"/>
                    </a:lnTo>
                    <a:lnTo>
                      <a:pt x="212" y="62"/>
                    </a:lnTo>
                    <a:lnTo>
                      <a:pt x="216" y="74"/>
                    </a:lnTo>
                    <a:lnTo>
                      <a:pt x="218" y="86"/>
                    </a:lnTo>
                    <a:lnTo>
                      <a:pt x="220" y="100"/>
                    </a:lnTo>
                    <a:lnTo>
                      <a:pt x="220" y="114"/>
                    </a:lnTo>
                    <a:lnTo>
                      <a:pt x="220" y="114"/>
                    </a:lnTo>
                    <a:lnTo>
                      <a:pt x="220" y="128"/>
                    </a:lnTo>
                    <a:lnTo>
                      <a:pt x="216" y="142"/>
                    </a:lnTo>
                    <a:lnTo>
                      <a:pt x="212" y="158"/>
                    </a:lnTo>
                    <a:lnTo>
                      <a:pt x="206" y="172"/>
                    </a:lnTo>
                    <a:lnTo>
                      <a:pt x="192" y="200"/>
                    </a:lnTo>
                    <a:lnTo>
                      <a:pt x="176" y="226"/>
                    </a:lnTo>
                    <a:lnTo>
                      <a:pt x="160" y="248"/>
                    </a:lnTo>
                    <a:lnTo>
                      <a:pt x="144" y="266"/>
                    </a:lnTo>
                    <a:lnTo>
                      <a:pt x="126" y="288"/>
                    </a:lnTo>
                    <a:lnTo>
                      <a:pt x="126" y="288"/>
                    </a:lnTo>
                    <a:lnTo>
                      <a:pt x="118" y="292"/>
                    </a:lnTo>
                    <a:lnTo>
                      <a:pt x="110" y="294"/>
                    </a:lnTo>
                    <a:lnTo>
                      <a:pt x="110" y="294"/>
                    </a:lnTo>
                    <a:close/>
                    <a:moveTo>
                      <a:pt x="110" y="16"/>
                    </a:moveTo>
                    <a:lnTo>
                      <a:pt x="110" y="16"/>
                    </a:lnTo>
                    <a:lnTo>
                      <a:pt x="98" y="16"/>
                    </a:lnTo>
                    <a:lnTo>
                      <a:pt x="86" y="18"/>
                    </a:lnTo>
                    <a:lnTo>
                      <a:pt x="76" y="20"/>
                    </a:lnTo>
                    <a:lnTo>
                      <a:pt x="66" y="24"/>
                    </a:lnTo>
                    <a:lnTo>
                      <a:pt x="50" y="34"/>
                    </a:lnTo>
                    <a:lnTo>
                      <a:pt x="38" y="48"/>
                    </a:lnTo>
                    <a:lnTo>
                      <a:pt x="28" y="62"/>
                    </a:lnTo>
                    <a:lnTo>
                      <a:pt x="22" y="80"/>
                    </a:lnTo>
                    <a:lnTo>
                      <a:pt x="18" y="96"/>
                    </a:lnTo>
                    <a:lnTo>
                      <a:pt x="16" y="114"/>
                    </a:lnTo>
                    <a:lnTo>
                      <a:pt x="16" y="114"/>
                    </a:lnTo>
                    <a:lnTo>
                      <a:pt x="18" y="126"/>
                    </a:lnTo>
                    <a:lnTo>
                      <a:pt x="20" y="140"/>
                    </a:lnTo>
                    <a:lnTo>
                      <a:pt x="24" y="154"/>
                    </a:lnTo>
                    <a:lnTo>
                      <a:pt x="30" y="168"/>
                    </a:lnTo>
                    <a:lnTo>
                      <a:pt x="42" y="194"/>
                    </a:lnTo>
                    <a:lnTo>
                      <a:pt x="58" y="218"/>
                    </a:lnTo>
                    <a:lnTo>
                      <a:pt x="74" y="238"/>
                    </a:lnTo>
                    <a:lnTo>
                      <a:pt x="88" y="256"/>
                    </a:lnTo>
                    <a:lnTo>
                      <a:pt x="106" y="276"/>
                    </a:lnTo>
                    <a:lnTo>
                      <a:pt x="106" y="276"/>
                    </a:lnTo>
                    <a:lnTo>
                      <a:pt x="110" y="278"/>
                    </a:lnTo>
                    <a:lnTo>
                      <a:pt x="114" y="276"/>
                    </a:lnTo>
                    <a:lnTo>
                      <a:pt x="114" y="276"/>
                    </a:lnTo>
                    <a:lnTo>
                      <a:pt x="132" y="256"/>
                    </a:lnTo>
                    <a:lnTo>
                      <a:pt x="146" y="238"/>
                    </a:lnTo>
                    <a:lnTo>
                      <a:pt x="162" y="218"/>
                    </a:lnTo>
                    <a:lnTo>
                      <a:pt x="178" y="194"/>
                    </a:lnTo>
                    <a:lnTo>
                      <a:pt x="192" y="168"/>
                    </a:lnTo>
                    <a:lnTo>
                      <a:pt x="196" y="154"/>
                    </a:lnTo>
                    <a:lnTo>
                      <a:pt x="200" y="140"/>
                    </a:lnTo>
                    <a:lnTo>
                      <a:pt x="204" y="126"/>
                    </a:lnTo>
                    <a:lnTo>
                      <a:pt x="204" y="114"/>
                    </a:lnTo>
                    <a:lnTo>
                      <a:pt x="204" y="114"/>
                    </a:lnTo>
                    <a:lnTo>
                      <a:pt x="204" y="96"/>
                    </a:lnTo>
                    <a:lnTo>
                      <a:pt x="200" y="80"/>
                    </a:lnTo>
                    <a:lnTo>
                      <a:pt x="192" y="62"/>
                    </a:lnTo>
                    <a:lnTo>
                      <a:pt x="184" y="48"/>
                    </a:lnTo>
                    <a:lnTo>
                      <a:pt x="170" y="34"/>
                    </a:lnTo>
                    <a:lnTo>
                      <a:pt x="154" y="24"/>
                    </a:lnTo>
                    <a:lnTo>
                      <a:pt x="144" y="20"/>
                    </a:lnTo>
                    <a:lnTo>
                      <a:pt x="134" y="18"/>
                    </a:lnTo>
                    <a:lnTo>
                      <a:pt x="122" y="16"/>
                    </a:lnTo>
                    <a:lnTo>
                      <a:pt x="110" y="16"/>
                    </a:lnTo>
                    <a:lnTo>
                      <a:pt x="110"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endParaRPr>
              </a:p>
            </p:txBody>
          </p:sp>
          <p:sp>
            <p:nvSpPr>
              <p:cNvPr id="35" name="Freeform 140"/>
              <p:cNvSpPr>
                <a:spLocks noEditPoints="1"/>
              </p:cNvSpPr>
              <p:nvPr/>
            </p:nvSpPr>
            <p:spPr bwMode="auto">
              <a:xfrm>
                <a:off x="3992563" y="1739900"/>
                <a:ext cx="184150" cy="180975"/>
              </a:xfrm>
              <a:custGeom>
                <a:avLst/>
                <a:gdLst/>
                <a:ahLst/>
                <a:cxnLst>
                  <a:cxn ang="0">
                    <a:pos x="58" y="114"/>
                  </a:cxn>
                  <a:cxn ang="0">
                    <a:pos x="36" y="110"/>
                  </a:cxn>
                  <a:cxn ang="0">
                    <a:pos x="18" y="98"/>
                  </a:cxn>
                  <a:cxn ang="0">
                    <a:pos x="6" y="80"/>
                  </a:cxn>
                  <a:cxn ang="0">
                    <a:pos x="0" y="58"/>
                  </a:cxn>
                  <a:cxn ang="0">
                    <a:pos x="2" y="46"/>
                  </a:cxn>
                  <a:cxn ang="0">
                    <a:pos x="10" y="24"/>
                  </a:cxn>
                  <a:cxn ang="0">
                    <a:pos x="26" y="10"/>
                  </a:cxn>
                  <a:cxn ang="0">
                    <a:pos x="46" y="0"/>
                  </a:cxn>
                  <a:cxn ang="0">
                    <a:pos x="58" y="0"/>
                  </a:cxn>
                  <a:cxn ang="0">
                    <a:pos x="80" y="4"/>
                  </a:cxn>
                  <a:cxn ang="0">
                    <a:pos x="100" y="16"/>
                  </a:cxn>
                  <a:cxn ang="0">
                    <a:pos x="112" y="34"/>
                  </a:cxn>
                  <a:cxn ang="0">
                    <a:pos x="116" y="58"/>
                  </a:cxn>
                  <a:cxn ang="0">
                    <a:pos x="114" y="68"/>
                  </a:cxn>
                  <a:cxn ang="0">
                    <a:pos x="106" y="90"/>
                  </a:cxn>
                  <a:cxn ang="0">
                    <a:pos x="90" y="104"/>
                  </a:cxn>
                  <a:cxn ang="0">
                    <a:pos x="70" y="114"/>
                  </a:cxn>
                  <a:cxn ang="0">
                    <a:pos x="58" y="114"/>
                  </a:cxn>
                  <a:cxn ang="0">
                    <a:pos x="58" y="16"/>
                  </a:cxn>
                  <a:cxn ang="0">
                    <a:pos x="42" y="18"/>
                  </a:cxn>
                  <a:cxn ang="0">
                    <a:pos x="30" y="28"/>
                  </a:cxn>
                  <a:cxn ang="0">
                    <a:pos x="20" y="42"/>
                  </a:cxn>
                  <a:cxn ang="0">
                    <a:pos x="16" y="58"/>
                  </a:cxn>
                  <a:cxn ang="0">
                    <a:pos x="18" y="66"/>
                  </a:cxn>
                  <a:cxn ang="0">
                    <a:pos x="24" y="80"/>
                  </a:cxn>
                  <a:cxn ang="0">
                    <a:pos x="36" y="92"/>
                  </a:cxn>
                  <a:cxn ang="0">
                    <a:pos x="50" y="98"/>
                  </a:cxn>
                  <a:cxn ang="0">
                    <a:pos x="58" y="98"/>
                  </a:cxn>
                  <a:cxn ang="0">
                    <a:pos x="74" y="96"/>
                  </a:cxn>
                  <a:cxn ang="0">
                    <a:pos x="88" y="86"/>
                  </a:cxn>
                  <a:cxn ang="0">
                    <a:pos x="96" y="74"/>
                  </a:cxn>
                  <a:cxn ang="0">
                    <a:pos x="100" y="58"/>
                  </a:cxn>
                  <a:cxn ang="0">
                    <a:pos x="98" y="48"/>
                  </a:cxn>
                  <a:cxn ang="0">
                    <a:pos x="92" y="34"/>
                  </a:cxn>
                  <a:cxn ang="0">
                    <a:pos x="82" y="22"/>
                  </a:cxn>
                  <a:cxn ang="0">
                    <a:pos x="66" y="16"/>
                  </a:cxn>
                  <a:cxn ang="0">
                    <a:pos x="58" y="16"/>
                  </a:cxn>
                </a:cxnLst>
                <a:rect l="0" t="0" r="r" b="b"/>
                <a:pathLst>
                  <a:path w="116" h="114">
                    <a:moveTo>
                      <a:pt x="58" y="114"/>
                    </a:moveTo>
                    <a:lnTo>
                      <a:pt x="58" y="114"/>
                    </a:lnTo>
                    <a:lnTo>
                      <a:pt x="46" y="114"/>
                    </a:lnTo>
                    <a:lnTo>
                      <a:pt x="36" y="110"/>
                    </a:lnTo>
                    <a:lnTo>
                      <a:pt x="26" y="104"/>
                    </a:lnTo>
                    <a:lnTo>
                      <a:pt x="18" y="98"/>
                    </a:lnTo>
                    <a:lnTo>
                      <a:pt x="10" y="90"/>
                    </a:lnTo>
                    <a:lnTo>
                      <a:pt x="6" y="80"/>
                    </a:lnTo>
                    <a:lnTo>
                      <a:pt x="2" y="68"/>
                    </a:lnTo>
                    <a:lnTo>
                      <a:pt x="0" y="58"/>
                    </a:lnTo>
                    <a:lnTo>
                      <a:pt x="0" y="58"/>
                    </a:lnTo>
                    <a:lnTo>
                      <a:pt x="2" y="46"/>
                    </a:lnTo>
                    <a:lnTo>
                      <a:pt x="6" y="34"/>
                    </a:lnTo>
                    <a:lnTo>
                      <a:pt x="10" y="24"/>
                    </a:lnTo>
                    <a:lnTo>
                      <a:pt x="18" y="16"/>
                    </a:lnTo>
                    <a:lnTo>
                      <a:pt x="26" y="10"/>
                    </a:lnTo>
                    <a:lnTo>
                      <a:pt x="36" y="4"/>
                    </a:lnTo>
                    <a:lnTo>
                      <a:pt x="46" y="0"/>
                    </a:lnTo>
                    <a:lnTo>
                      <a:pt x="58" y="0"/>
                    </a:lnTo>
                    <a:lnTo>
                      <a:pt x="58" y="0"/>
                    </a:lnTo>
                    <a:lnTo>
                      <a:pt x="70" y="0"/>
                    </a:lnTo>
                    <a:lnTo>
                      <a:pt x="80" y="4"/>
                    </a:lnTo>
                    <a:lnTo>
                      <a:pt x="90" y="10"/>
                    </a:lnTo>
                    <a:lnTo>
                      <a:pt x="100" y="16"/>
                    </a:lnTo>
                    <a:lnTo>
                      <a:pt x="106" y="24"/>
                    </a:lnTo>
                    <a:lnTo>
                      <a:pt x="112" y="34"/>
                    </a:lnTo>
                    <a:lnTo>
                      <a:pt x="114" y="46"/>
                    </a:lnTo>
                    <a:lnTo>
                      <a:pt x="116" y="58"/>
                    </a:lnTo>
                    <a:lnTo>
                      <a:pt x="116" y="58"/>
                    </a:lnTo>
                    <a:lnTo>
                      <a:pt x="114" y="68"/>
                    </a:lnTo>
                    <a:lnTo>
                      <a:pt x="112" y="80"/>
                    </a:lnTo>
                    <a:lnTo>
                      <a:pt x="106" y="90"/>
                    </a:lnTo>
                    <a:lnTo>
                      <a:pt x="100" y="98"/>
                    </a:lnTo>
                    <a:lnTo>
                      <a:pt x="90" y="104"/>
                    </a:lnTo>
                    <a:lnTo>
                      <a:pt x="80" y="110"/>
                    </a:lnTo>
                    <a:lnTo>
                      <a:pt x="70" y="114"/>
                    </a:lnTo>
                    <a:lnTo>
                      <a:pt x="58" y="114"/>
                    </a:lnTo>
                    <a:lnTo>
                      <a:pt x="58" y="114"/>
                    </a:lnTo>
                    <a:close/>
                    <a:moveTo>
                      <a:pt x="58" y="16"/>
                    </a:moveTo>
                    <a:lnTo>
                      <a:pt x="58" y="16"/>
                    </a:lnTo>
                    <a:lnTo>
                      <a:pt x="50" y="16"/>
                    </a:lnTo>
                    <a:lnTo>
                      <a:pt x="42" y="18"/>
                    </a:lnTo>
                    <a:lnTo>
                      <a:pt x="36" y="22"/>
                    </a:lnTo>
                    <a:lnTo>
                      <a:pt x="30" y="28"/>
                    </a:lnTo>
                    <a:lnTo>
                      <a:pt x="24" y="34"/>
                    </a:lnTo>
                    <a:lnTo>
                      <a:pt x="20" y="42"/>
                    </a:lnTo>
                    <a:lnTo>
                      <a:pt x="18" y="48"/>
                    </a:lnTo>
                    <a:lnTo>
                      <a:pt x="16" y="58"/>
                    </a:lnTo>
                    <a:lnTo>
                      <a:pt x="16" y="58"/>
                    </a:lnTo>
                    <a:lnTo>
                      <a:pt x="18" y="66"/>
                    </a:lnTo>
                    <a:lnTo>
                      <a:pt x="20" y="74"/>
                    </a:lnTo>
                    <a:lnTo>
                      <a:pt x="24" y="80"/>
                    </a:lnTo>
                    <a:lnTo>
                      <a:pt x="30" y="86"/>
                    </a:lnTo>
                    <a:lnTo>
                      <a:pt x="36" y="92"/>
                    </a:lnTo>
                    <a:lnTo>
                      <a:pt x="42" y="96"/>
                    </a:lnTo>
                    <a:lnTo>
                      <a:pt x="50" y="98"/>
                    </a:lnTo>
                    <a:lnTo>
                      <a:pt x="58" y="98"/>
                    </a:lnTo>
                    <a:lnTo>
                      <a:pt x="58" y="98"/>
                    </a:lnTo>
                    <a:lnTo>
                      <a:pt x="66" y="98"/>
                    </a:lnTo>
                    <a:lnTo>
                      <a:pt x="74" y="96"/>
                    </a:lnTo>
                    <a:lnTo>
                      <a:pt x="82" y="92"/>
                    </a:lnTo>
                    <a:lnTo>
                      <a:pt x="88" y="86"/>
                    </a:lnTo>
                    <a:lnTo>
                      <a:pt x="92" y="80"/>
                    </a:lnTo>
                    <a:lnTo>
                      <a:pt x="96" y="74"/>
                    </a:lnTo>
                    <a:lnTo>
                      <a:pt x="98" y="66"/>
                    </a:lnTo>
                    <a:lnTo>
                      <a:pt x="100" y="58"/>
                    </a:lnTo>
                    <a:lnTo>
                      <a:pt x="100" y="58"/>
                    </a:lnTo>
                    <a:lnTo>
                      <a:pt x="98" y="48"/>
                    </a:lnTo>
                    <a:lnTo>
                      <a:pt x="96" y="40"/>
                    </a:lnTo>
                    <a:lnTo>
                      <a:pt x="92" y="34"/>
                    </a:lnTo>
                    <a:lnTo>
                      <a:pt x="88" y="28"/>
                    </a:lnTo>
                    <a:lnTo>
                      <a:pt x="82" y="22"/>
                    </a:lnTo>
                    <a:lnTo>
                      <a:pt x="74" y="18"/>
                    </a:lnTo>
                    <a:lnTo>
                      <a:pt x="66" y="16"/>
                    </a:lnTo>
                    <a:lnTo>
                      <a:pt x="58" y="16"/>
                    </a:lnTo>
                    <a:lnTo>
                      <a:pt x="58"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endParaRPr>
              </a:p>
            </p:txBody>
          </p:sp>
        </p:grpSp>
      </p:grpSp>
      <p:grpSp>
        <p:nvGrpSpPr>
          <p:cNvPr id="36" name="组合 35"/>
          <p:cNvGrpSpPr/>
          <p:nvPr/>
        </p:nvGrpSpPr>
        <p:grpSpPr>
          <a:xfrm>
            <a:off x="4019664" y="3495371"/>
            <a:ext cx="539776" cy="539776"/>
            <a:chOff x="2228850" y="5400172"/>
            <a:chExt cx="781050" cy="781050"/>
          </a:xfrm>
        </p:grpSpPr>
        <p:sp>
          <p:nvSpPr>
            <p:cNvPr id="37" name="椭圆 36"/>
            <p:cNvSpPr/>
            <p:nvPr/>
          </p:nvSpPr>
          <p:spPr>
            <a:xfrm>
              <a:off x="2228850" y="5400172"/>
              <a:ext cx="781050" cy="781050"/>
            </a:xfrm>
            <a:prstGeom prst="ellipse">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n-ea"/>
              </a:endParaRPr>
            </a:p>
          </p:txBody>
        </p:sp>
        <p:sp>
          <p:nvSpPr>
            <p:cNvPr id="38" name="Freeform 148"/>
            <p:cNvSpPr>
              <a:spLocks noEditPoints="1"/>
            </p:cNvSpPr>
            <p:nvPr/>
          </p:nvSpPr>
          <p:spPr bwMode="auto">
            <a:xfrm>
              <a:off x="2376487" y="5535109"/>
              <a:ext cx="485775" cy="511175"/>
            </a:xfrm>
            <a:custGeom>
              <a:avLst/>
              <a:gdLst/>
              <a:ahLst/>
              <a:cxnLst>
                <a:cxn ang="0">
                  <a:pos x="238" y="8"/>
                </a:cxn>
                <a:cxn ang="0">
                  <a:pos x="234" y="2"/>
                </a:cxn>
                <a:cxn ang="0">
                  <a:pos x="78" y="0"/>
                </a:cxn>
                <a:cxn ang="0">
                  <a:pos x="72" y="2"/>
                </a:cxn>
                <a:cxn ang="0">
                  <a:pos x="68" y="48"/>
                </a:cxn>
                <a:cxn ang="0">
                  <a:pos x="16" y="50"/>
                </a:cxn>
                <a:cxn ang="0">
                  <a:pos x="0" y="74"/>
                </a:cxn>
                <a:cxn ang="0">
                  <a:pos x="2" y="88"/>
                </a:cxn>
                <a:cxn ang="0">
                  <a:pos x="44" y="162"/>
                </a:cxn>
                <a:cxn ang="0">
                  <a:pos x="44" y="162"/>
                </a:cxn>
                <a:cxn ang="0">
                  <a:pos x="62" y="178"/>
                </a:cxn>
                <a:cxn ang="0">
                  <a:pos x="72" y="194"/>
                </a:cxn>
                <a:cxn ang="0">
                  <a:pos x="96" y="228"/>
                </a:cxn>
                <a:cxn ang="0">
                  <a:pos x="132" y="248"/>
                </a:cxn>
                <a:cxn ang="0">
                  <a:pos x="126" y="272"/>
                </a:cxn>
                <a:cxn ang="0">
                  <a:pos x="106" y="280"/>
                </a:cxn>
                <a:cxn ang="0">
                  <a:pos x="98" y="308"/>
                </a:cxn>
                <a:cxn ang="0">
                  <a:pos x="72" y="310"/>
                </a:cxn>
                <a:cxn ang="0">
                  <a:pos x="72" y="320"/>
                </a:cxn>
                <a:cxn ang="0">
                  <a:pos x="114" y="322"/>
                </a:cxn>
                <a:cxn ang="0">
                  <a:pos x="228" y="322"/>
                </a:cxn>
                <a:cxn ang="0">
                  <a:pos x="236" y="314"/>
                </a:cxn>
                <a:cxn ang="0">
                  <a:pos x="228" y="308"/>
                </a:cxn>
                <a:cxn ang="0">
                  <a:pos x="208" y="300"/>
                </a:cxn>
                <a:cxn ang="0">
                  <a:pos x="190" y="274"/>
                </a:cxn>
                <a:cxn ang="0">
                  <a:pos x="160" y="250"/>
                </a:cxn>
                <a:cxn ang="0">
                  <a:pos x="188" y="244"/>
                </a:cxn>
                <a:cxn ang="0">
                  <a:pos x="220" y="218"/>
                </a:cxn>
                <a:cxn ang="0">
                  <a:pos x="236" y="180"/>
                </a:cxn>
                <a:cxn ang="0">
                  <a:pos x="252" y="174"/>
                </a:cxn>
                <a:cxn ang="0">
                  <a:pos x="262" y="162"/>
                </a:cxn>
                <a:cxn ang="0">
                  <a:pos x="302" y="88"/>
                </a:cxn>
                <a:cxn ang="0">
                  <a:pos x="306" y="82"/>
                </a:cxn>
                <a:cxn ang="0">
                  <a:pos x="304" y="64"/>
                </a:cxn>
                <a:cxn ang="0">
                  <a:pos x="280" y="48"/>
                </a:cxn>
                <a:cxn ang="0">
                  <a:pos x="68" y="164"/>
                </a:cxn>
                <a:cxn ang="0">
                  <a:pos x="56" y="154"/>
                </a:cxn>
                <a:cxn ang="0">
                  <a:pos x="16" y="82"/>
                </a:cxn>
                <a:cxn ang="0">
                  <a:pos x="14" y="74"/>
                </a:cxn>
                <a:cxn ang="0">
                  <a:pos x="18" y="66"/>
                </a:cxn>
                <a:cxn ang="0">
                  <a:pos x="68" y="64"/>
                </a:cxn>
                <a:cxn ang="0">
                  <a:pos x="180" y="286"/>
                </a:cxn>
                <a:cxn ang="0">
                  <a:pos x="192" y="296"/>
                </a:cxn>
                <a:cxn ang="0">
                  <a:pos x="112" y="308"/>
                </a:cxn>
                <a:cxn ang="0">
                  <a:pos x="114" y="296"/>
                </a:cxn>
                <a:cxn ang="0">
                  <a:pos x="126" y="286"/>
                </a:cxn>
                <a:cxn ang="0">
                  <a:pos x="222" y="56"/>
                </a:cxn>
                <a:cxn ang="0">
                  <a:pos x="222" y="172"/>
                </a:cxn>
                <a:cxn ang="0">
                  <a:pos x="222" y="174"/>
                </a:cxn>
                <a:cxn ang="0">
                  <a:pos x="208" y="208"/>
                </a:cxn>
                <a:cxn ang="0">
                  <a:pos x="178" y="232"/>
                </a:cxn>
                <a:cxn ang="0">
                  <a:pos x="152" y="236"/>
                </a:cxn>
                <a:cxn ang="0">
                  <a:pos x="116" y="226"/>
                </a:cxn>
                <a:cxn ang="0">
                  <a:pos x="90" y="198"/>
                </a:cxn>
                <a:cxn ang="0">
                  <a:pos x="84" y="172"/>
                </a:cxn>
                <a:cxn ang="0">
                  <a:pos x="82" y="56"/>
                </a:cxn>
                <a:cxn ang="0">
                  <a:pos x="222" y="56"/>
                </a:cxn>
                <a:cxn ang="0">
                  <a:pos x="290" y="82"/>
                </a:cxn>
                <a:cxn ang="0">
                  <a:pos x="250" y="154"/>
                </a:cxn>
                <a:cxn ang="0">
                  <a:pos x="238" y="164"/>
                </a:cxn>
                <a:cxn ang="0">
                  <a:pos x="280" y="64"/>
                </a:cxn>
                <a:cxn ang="0">
                  <a:pos x="290" y="70"/>
                </a:cxn>
                <a:cxn ang="0">
                  <a:pos x="290" y="80"/>
                </a:cxn>
              </a:cxnLst>
              <a:rect l="0" t="0" r="r" b="b"/>
              <a:pathLst>
                <a:path w="306" h="322">
                  <a:moveTo>
                    <a:pt x="280" y="48"/>
                  </a:moveTo>
                  <a:lnTo>
                    <a:pt x="238" y="48"/>
                  </a:lnTo>
                  <a:lnTo>
                    <a:pt x="238" y="8"/>
                  </a:lnTo>
                  <a:lnTo>
                    <a:pt x="238" y="8"/>
                  </a:lnTo>
                  <a:lnTo>
                    <a:pt x="236" y="4"/>
                  </a:lnTo>
                  <a:lnTo>
                    <a:pt x="234" y="2"/>
                  </a:lnTo>
                  <a:lnTo>
                    <a:pt x="232" y="0"/>
                  </a:lnTo>
                  <a:lnTo>
                    <a:pt x="228" y="0"/>
                  </a:lnTo>
                  <a:lnTo>
                    <a:pt x="78" y="0"/>
                  </a:lnTo>
                  <a:lnTo>
                    <a:pt x="78" y="0"/>
                  </a:lnTo>
                  <a:lnTo>
                    <a:pt x="74" y="0"/>
                  </a:lnTo>
                  <a:lnTo>
                    <a:pt x="72" y="2"/>
                  </a:lnTo>
                  <a:lnTo>
                    <a:pt x="70" y="4"/>
                  </a:lnTo>
                  <a:lnTo>
                    <a:pt x="68" y="8"/>
                  </a:lnTo>
                  <a:lnTo>
                    <a:pt x="68" y="48"/>
                  </a:lnTo>
                  <a:lnTo>
                    <a:pt x="26" y="48"/>
                  </a:lnTo>
                  <a:lnTo>
                    <a:pt x="26" y="48"/>
                  </a:lnTo>
                  <a:lnTo>
                    <a:pt x="16" y="50"/>
                  </a:lnTo>
                  <a:lnTo>
                    <a:pt x="8" y="56"/>
                  </a:lnTo>
                  <a:lnTo>
                    <a:pt x="2" y="64"/>
                  </a:lnTo>
                  <a:lnTo>
                    <a:pt x="0" y="74"/>
                  </a:lnTo>
                  <a:lnTo>
                    <a:pt x="0" y="74"/>
                  </a:lnTo>
                  <a:lnTo>
                    <a:pt x="0" y="82"/>
                  </a:lnTo>
                  <a:lnTo>
                    <a:pt x="2" y="88"/>
                  </a:lnTo>
                  <a:lnTo>
                    <a:pt x="2" y="88"/>
                  </a:lnTo>
                  <a:lnTo>
                    <a:pt x="4" y="88"/>
                  </a:lnTo>
                  <a:lnTo>
                    <a:pt x="44" y="162"/>
                  </a:lnTo>
                  <a:lnTo>
                    <a:pt x="44" y="162"/>
                  </a:lnTo>
                  <a:lnTo>
                    <a:pt x="44" y="162"/>
                  </a:lnTo>
                  <a:lnTo>
                    <a:pt x="44" y="162"/>
                  </a:lnTo>
                  <a:lnTo>
                    <a:pt x="48" y="168"/>
                  </a:lnTo>
                  <a:lnTo>
                    <a:pt x="54" y="174"/>
                  </a:lnTo>
                  <a:lnTo>
                    <a:pt x="62" y="178"/>
                  </a:lnTo>
                  <a:lnTo>
                    <a:pt x="70" y="180"/>
                  </a:lnTo>
                  <a:lnTo>
                    <a:pt x="70" y="180"/>
                  </a:lnTo>
                  <a:lnTo>
                    <a:pt x="72" y="194"/>
                  </a:lnTo>
                  <a:lnTo>
                    <a:pt x="78" y="208"/>
                  </a:lnTo>
                  <a:lnTo>
                    <a:pt x="86" y="218"/>
                  </a:lnTo>
                  <a:lnTo>
                    <a:pt x="96" y="228"/>
                  </a:lnTo>
                  <a:lnTo>
                    <a:pt x="106" y="236"/>
                  </a:lnTo>
                  <a:lnTo>
                    <a:pt x="118" y="244"/>
                  </a:lnTo>
                  <a:lnTo>
                    <a:pt x="132" y="248"/>
                  </a:lnTo>
                  <a:lnTo>
                    <a:pt x="146" y="250"/>
                  </a:lnTo>
                  <a:lnTo>
                    <a:pt x="146" y="272"/>
                  </a:lnTo>
                  <a:lnTo>
                    <a:pt x="126" y="272"/>
                  </a:lnTo>
                  <a:lnTo>
                    <a:pt x="126" y="272"/>
                  </a:lnTo>
                  <a:lnTo>
                    <a:pt x="114" y="274"/>
                  </a:lnTo>
                  <a:lnTo>
                    <a:pt x="106" y="280"/>
                  </a:lnTo>
                  <a:lnTo>
                    <a:pt x="100" y="290"/>
                  </a:lnTo>
                  <a:lnTo>
                    <a:pt x="98" y="300"/>
                  </a:lnTo>
                  <a:lnTo>
                    <a:pt x="98" y="308"/>
                  </a:lnTo>
                  <a:lnTo>
                    <a:pt x="78" y="308"/>
                  </a:lnTo>
                  <a:lnTo>
                    <a:pt x="78" y="308"/>
                  </a:lnTo>
                  <a:lnTo>
                    <a:pt x="72" y="310"/>
                  </a:lnTo>
                  <a:lnTo>
                    <a:pt x="70" y="314"/>
                  </a:lnTo>
                  <a:lnTo>
                    <a:pt x="70" y="314"/>
                  </a:lnTo>
                  <a:lnTo>
                    <a:pt x="72" y="320"/>
                  </a:lnTo>
                  <a:lnTo>
                    <a:pt x="78" y="322"/>
                  </a:lnTo>
                  <a:lnTo>
                    <a:pt x="98" y="322"/>
                  </a:lnTo>
                  <a:lnTo>
                    <a:pt x="114" y="322"/>
                  </a:lnTo>
                  <a:lnTo>
                    <a:pt x="192" y="322"/>
                  </a:lnTo>
                  <a:lnTo>
                    <a:pt x="208" y="322"/>
                  </a:lnTo>
                  <a:lnTo>
                    <a:pt x="228" y="322"/>
                  </a:lnTo>
                  <a:lnTo>
                    <a:pt x="228" y="322"/>
                  </a:lnTo>
                  <a:lnTo>
                    <a:pt x="234" y="320"/>
                  </a:lnTo>
                  <a:lnTo>
                    <a:pt x="236" y="314"/>
                  </a:lnTo>
                  <a:lnTo>
                    <a:pt x="236" y="314"/>
                  </a:lnTo>
                  <a:lnTo>
                    <a:pt x="234" y="310"/>
                  </a:lnTo>
                  <a:lnTo>
                    <a:pt x="228" y="308"/>
                  </a:lnTo>
                  <a:lnTo>
                    <a:pt x="208" y="308"/>
                  </a:lnTo>
                  <a:lnTo>
                    <a:pt x="208" y="300"/>
                  </a:lnTo>
                  <a:lnTo>
                    <a:pt x="208" y="300"/>
                  </a:lnTo>
                  <a:lnTo>
                    <a:pt x="206" y="290"/>
                  </a:lnTo>
                  <a:lnTo>
                    <a:pt x="200" y="280"/>
                  </a:lnTo>
                  <a:lnTo>
                    <a:pt x="190" y="274"/>
                  </a:lnTo>
                  <a:lnTo>
                    <a:pt x="180" y="272"/>
                  </a:lnTo>
                  <a:lnTo>
                    <a:pt x="160" y="272"/>
                  </a:lnTo>
                  <a:lnTo>
                    <a:pt x="160" y="250"/>
                  </a:lnTo>
                  <a:lnTo>
                    <a:pt x="160" y="250"/>
                  </a:lnTo>
                  <a:lnTo>
                    <a:pt x="174" y="248"/>
                  </a:lnTo>
                  <a:lnTo>
                    <a:pt x="188" y="244"/>
                  </a:lnTo>
                  <a:lnTo>
                    <a:pt x="200" y="236"/>
                  </a:lnTo>
                  <a:lnTo>
                    <a:pt x="210" y="228"/>
                  </a:lnTo>
                  <a:lnTo>
                    <a:pt x="220" y="218"/>
                  </a:lnTo>
                  <a:lnTo>
                    <a:pt x="228" y="208"/>
                  </a:lnTo>
                  <a:lnTo>
                    <a:pt x="232" y="194"/>
                  </a:lnTo>
                  <a:lnTo>
                    <a:pt x="236" y="180"/>
                  </a:lnTo>
                  <a:lnTo>
                    <a:pt x="236" y="180"/>
                  </a:lnTo>
                  <a:lnTo>
                    <a:pt x="244" y="178"/>
                  </a:lnTo>
                  <a:lnTo>
                    <a:pt x="252" y="174"/>
                  </a:lnTo>
                  <a:lnTo>
                    <a:pt x="258" y="168"/>
                  </a:lnTo>
                  <a:lnTo>
                    <a:pt x="262" y="162"/>
                  </a:lnTo>
                  <a:lnTo>
                    <a:pt x="262" y="162"/>
                  </a:lnTo>
                  <a:lnTo>
                    <a:pt x="262" y="162"/>
                  </a:lnTo>
                  <a:lnTo>
                    <a:pt x="302" y="88"/>
                  </a:lnTo>
                  <a:lnTo>
                    <a:pt x="302" y="88"/>
                  </a:lnTo>
                  <a:lnTo>
                    <a:pt x="302" y="88"/>
                  </a:lnTo>
                  <a:lnTo>
                    <a:pt x="302" y="88"/>
                  </a:lnTo>
                  <a:lnTo>
                    <a:pt x="306" y="82"/>
                  </a:lnTo>
                  <a:lnTo>
                    <a:pt x="306" y="74"/>
                  </a:lnTo>
                  <a:lnTo>
                    <a:pt x="306" y="74"/>
                  </a:lnTo>
                  <a:lnTo>
                    <a:pt x="304" y="64"/>
                  </a:lnTo>
                  <a:lnTo>
                    <a:pt x="298" y="56"/>
                  </a:lnTo>
                  <a:lnTo>
                    <a:pt x="290" y="50"/>
                  </a:lnTo>
                  <a:lnTo>
                    <a:pt x="280" y="48"/>
                  </a:lnTo>
                  <a:lnTo>
                    <a:pt x="280" y="48"/>
                  </a:lnTo>
                  <a:close/>
                  <a:moveTo>
                    <a:pt x="68" y="164"/>
                  </a:moveTo>
                  <a:lnTo>
                    <a:pt x="68" y="164"/>
                  </a:lnTo>
                  <a:lnTo>
                    <a:pt x="62" y="160"/>
                  </a:lnTo>
                  <a:lnTo>
                    <a:pt x="56" y="154"/>
                  </a:lnTo>
                  <a:lnTo>
                    <a:pt x="56" y="154"/>
                  </a:lnTo>
                  <a:lnTo>
                    <a:pt x="56" y="154"/>
                  </a:lnTo>
                  <a:lnTo>
                    <a:pt x="16" y="82"/>
                  </a:lnTo>
                  <a:lnTo>
                    <a:pt x="16" y="82"/>
                  </a:lnTo>
                  <a:lnTo>
                    <a:pt x="16" y="80"/>
                  </a:lnTo>
                  <a:lnTo>
                    <a:pt x="16" y="80"/>
                  </a:lnTo>
                  <a:lnTo>
                    <a:pt x="14" y="74"/>
                  </a:lnTo>
                  <a:lnTo>
                    <a:pt x="14" y="74"/>
                  </a:lnTo>
                  <a:lnTo>
                    <a:pt x="16" y="70"/>
                  </a:lnTo>
                  <a:lnTo>
                    <a:pt x="18" y="66"/>
                  </a:lnTo>
                  <a:lnTo>
                    <a:pt x="22" y="64"/>
                  </a:lnTo>
                  <a:lnTo>
                    <a:pt x="26" y="64"/>
                  </a:lnTo>
                  <a:lnTo>
                    <a:pt x="68" y="64"/>
                  </a:lnTo>
                  <a:lnTo>
                    <a:pt x="68" y="164"/>
                  </a:lnTo>
                  <a:close/>
                  <a:moveTo>
                    <a:pt x="180" y="286"/>
                  </a:moveTo>
                  <a:lnTo>
                    <a:pt x="180" y="286"/>
                  </a:lnTo>
                  <a:lnTo>
                    <a:pt x="186" y="288"/>
                  </a:lnTo>
                  <a:lnTo>
                    <a:pt x="190" y="290"/>
                  </a:lnTo>
                  <a:lnTo>
                    <a:pt x="192" y="296"/>
                  </a:lnTo>
                  <a:lnTo>
                    <a:pt x="194" y="300"/>
                  </a:lnTo>
                  <a:lnTo>
                    <a:pt x="194" y="308"/>
                  </a:lnTo>
                  <a:lnTo>
                    <a:pt x="112" y="308"/>
                  </a:lnTo>
                  <a:lnTo>
                    <a:pt x="112" y="300"/>
                  </a:lnTo>
                  <a:lnTo>
                    <a:pt x="112" y="300"/>
                  </a:lnTo>
                  <a:lnTo>
                    <a:pt x="114" y="296"/>
                  </a:lnTo>
                  <a:lnTo>
                    <a:pt x="116" y="290"/>
                  </a:lnTo>
                  <a:lnTo>
                    <a:pt x="120" y="288"/>
                  </a:lnTo>
                  <a:lnTo>
                    <a:pt x="126" y="286"/>
                  </a:lnTo>
                  <a:lnTo>
                    <a:pt x="152" y="286"/>
                  </a:lnTo>
                  <a:lnTo>
                    <a:pt x="180" y="286"/>
                  </a:lnTo>
                  <a:close/>
                  <a:moveTo>
                    <a:pt x="222" y="56"/>
                  </a:moveTo>
                  <a:lnTo>
                    <a:pt x="222" y="170"/>
                  </a:lnTo>
                  <a:lnTo>
                    <a:pt x="222" y="170"/>
                  </a:lnTo>
                  <a:lnTo>
                    <a:pt x="222" y="172"/>
                  </a:lnTo>
                  <a:lnTo>
                    <a:pt x="222" y="172"/>
                  </a:lnTo>
                  <a:lnTo>
                    <a:pt x="222" y="174"/>
                  </a:lnTo>
                  <a:lnTo>
                    <a:pt x="222" y="174"/>
                  </a:lnTo>
                  <a:lnTo>
                    <a:pt x="220" y="186"/>
                  </a:lnTo>
                  <a:lnTo>
                    <a:pt x="216" y="198"/>
                  </a:lnTo>
                  <a:lnTo>
                    <a:pt x="208" y="208"/>
                  </a:lnTo>
                  <a:lnTo>
                    <a:pt x="200" y="218"/>
                  </a:lnTo>
                  <a:lnTo>
                    <a:pt x="190" y="226"/>
                  </a:lnTo>
                  <a:lnTo>
                    <a:pt x="178" y="232"/>
                  </a:lnTo>
                  <a:lnTo>
                    <a:pt x="166" y="234"/>
                  </a:lnTo>
                  <a:lnTo>
                    <a:pt x="152" y="236"/>
                  </a:lnTo>
                  <a:lnTo>
                    <a:pt x="152" y="236"/>
                  </a:lnTo>
                  <a:lnTo>
                    <a:pt x="140" y="234"/>
                  </a:lnTo>
                  <a:lnTo>
                    <a:pt x="128" y="232"/>
                  </a:lnTo>
                  <a:lnTo>
                    <a:pt x="116" y="226"/>
                  </a:lnTo>
                  <a:lnTo>
                    <a:pt x="106" y="218"/>
                  </a:lnTo>
                  <a:lnTo>
                    <a:pt x="98" y="208"/>
                  </a:lnTo>
                  <a:lnTo>
                    <a:pt x="90" y="198"/>
                  </a:lnTo>
                  <a:lnTo>
                    <a:pt x="86" y="186"/>
                  </a:lnTo>
                  <a:lnTo>
                    <a:pt x="84" y="174"/>
                  </a:lnTo>
                  <a:lnTo>
                    <a:pt x="84" y="172"/>
                  </a:lnTo>
                  <a:lnTo>
                    <a:pt x="84" y="172"/>
                  </a:lnTo>
                  <a:lnTo>
                    <a:pt x="82" y="170"/>
                  </a:lnTo>
                  <a:lnTo>
                    <a:pt x="82" y="56"/>
                  </a:lnTo>
                  <a:lnTo>
                    <a:pt x="82" y="14"/>
                  </a:lnTo>
                  <a:lnTo>
                    <a:pt x="222" y="14"/>
                  </a:lnTo>
                  <a:lnTo>
                    <a:pt x="222" y="56"/>
                  </a:lnTo>
                  <a:close/>
                  <a:moveTo>
                    <a:pt x="290" y="80"/>
                  </a:moveTo>
                  <a:lnTo>
                    <a:pt x="290" y="80"/>
                  </a:lnTo>
                  <a:lnTo>
                    <a:pt x="290" y="82"/>
                  </a:lnTo>
                  <a:lnTo>
                    <a:pt x="250" y="154"/>
                  </a:lnTo>
                  <a:lnTo>
                    <a:pt x="250" y="154"/>
                  </a:lnTo>
                  <a:lnTo>
                    <a:pt x="250" y="154"/>
                  </a:lnTo>
                  <a:lnTo>
                    <a:pt x="250" y="154"/>
                  </a:lnTo>
                  <a:lnTo>
                    <a:pt x="244" y="160"/>
                  </a:lnTo>
                  <a:lnTo>
                    <a:pt x="238" y="164"/>
                  </a:lnTo>
                  <a:lnTo>
                    <a:pt x="238" y="64"/>
                  </a:lnTo>
                  <a:lnTo>
                    <a:pt x="280" y="64"/>
                  </a:lnTo>
                  <a:lnTo>
                    <a:pt x="280" y="64"/>
                  </a:lnTo>
                  <a:lnTo>
                    <a:pt x="284" y="64"/>
                  </a:lnTo>
                  <a:lnTo>
                    <a:pt x="288" y="66"/>
                  </a:lnTo>
                  <a:lnTo>
                    <a:pt x="290" y="70"/>
                  </a:lnTo>
                  <a:lnTo>
                    <a:pt x="292" y="74"/>
                  </a:lnTo>
                  <a:lnTo>
                    <a:pt x="292" y="74"/>
                  </a:lnTo>
                  <a:lnTo>
                    <a:pt x="290" y="80"/>
                  </a:lnTo>
                  <a:lnTo>
                    <a:pt x="290" y="8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endParaRPr>
            </a:p>
          </p:txBody>
        </p:sp>
      </p:grpSp>
      <p:grpSp>
        <p:nvGrpSpPr>
          <p:cNvPr id="39" name="组合 38"/>
          <p:cNvGrpSpPr/>
          <p:nvPr/>
        </p:nvGrpSpPr>
        <p:grpSpPr>
          <a:xfrm>
            <a:off x="5843593" y="2818707"/>
            <a:ext cx="539776" cy="539776"/>
            <a:chOff x="2868947" y="3865353"/>
            <a:chExt cx="781050" cy="781050"/>
          </a:xfrm>
        </p:grpSpPr>
        <p:sp>
          <p:nvSpPr>
            <p:cNvPr id="40" name="椭圆 39"/>
            <p:cNvSpPr/>
            <p:nvPr/>
          </p:nvSpPr>
          <p:spPr>
            <a:xfrm>
              <a:off x="2868947" y="3865353"/>
              <a:ext cx="781050" cy="781050"/>
            </a:xfrm>
            <a:prstGeom prst="ellipse">
              <a:avLst/>
            </a:prstGeom>
            <a:solidFill>
              <a:srgbClr val="285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endParaRPr>
            </a:p>
          </p:txBody>
        </p:sp>
        <p:sp>
          <p:nvSpPr>
            <p:cNvPr id="41" name="Freeform 145"/>
            <p:cNvSpPr>
              <a:spLocks noEditPoints="1"/>
            </p:cNvSpPr>
            <p:nvPr/>
          </p:nvSpPr>
          <p:spPr bwMode="auto">
            <a:xfrm>
              <a:off x="3011823" y="4028320"/>
              <a:ext cx="495300" cy="447675"/>
            </a:xfrm>
            <a:custGeom>
              <a:avLst/>
              <a:gdLst/>
              <a:ahLst/>
              <a:cxnLst>
                <a:cxn ang="0">
                  <a:pos x="182" y="282"/>
                </a:cxn>
                <a:cxn ang="0">
                  <a:pos x="130" y="180"/>
                </a:cxn>
                <a:cxn ang="0">
                  <a:pos x="58" y="282"/>
                </a:cxn>
                <a:cxn ang="0">
                  <a:pos x="50" y="282"/>
                </a:cxn>
                <a:cxn ang="0">
                  <a:pos x="42" y="278"/>
                </a:cxn>
                <a:cxn ang="0">
                  <a:pos x="36" y="268"/>
                </a:cxn>
                <a:cxn ang="0">
                  <a:pos x="36" y="166"/>
                </a:cxn>
                <a:cxn ang="0">
                  <a:pos x="16" y="166"/>
                </a:cxn>
                <a:cxn ang="0">
                  <a:pos x="4" y="164"/>
                </a:cxn>
                <a:cxn ang="0">
                  <a:pos x="0" y="158"/>
                </a:cxn>
                <a:cxn ang="0">
                  <a:pos x="0" y="156"/>
                </a:cxn>
                <a:cxn ang="0">
                  <a:pos x="0" y="146"/>
                </a:cxn>
                <a:cxn ang="0">
                  <a:pos x="138" y="8"/>
                </a:cxn>
                <a:cxn ang="0">
                  <a:pos x="146" y="2"/>
                </a:cxn>
                <a:cxn ang="0">
                  <a:pos x="156" y="0"/>
                </a:cxn>
                <a:cxn ang="0">
                  <a:pos x="174" y="8"/>
                </a:cxn>
                <a:cxn ang="0">
                  <a:pos x="306" y="142"/>
                </a:cxn>
                <a:cxn ang="0">
                  <a:pos x="312" y="152"/>
                </a:cxn>
                <a:cxn ang="0">
                  <a:pos x="312" y="158"/>
                </a:cxn>
                <a:cxn ang="0">
                  <a:pos x="310" y="160"/>
                </a:cxn>
                <a:cxn ang="0">
                  <a:pos x="302" y="166"/>
                </a:cxn>
                <a:cxn ang="0">
                  <a:pos x="276" y="166"/>
                </a:cxn>
                <a:cxn ang="0">
                  <a:pos x="276" y="262"/>
                </a:cxn>
                <a:cxn ang="0">
                  <a:pos x="274" y="274"/>
                </a:cxn>
                <a:cxn ang="0">
                  <a:pos x="268" y="280"/>
                </a:cxn>
                <a:cxn ang="0">
                  <a:pos x="258" y="282"/>
                </a:cxn>
                <a:cxn ang="0">
                  <a:pos x="196" y="268"/>
                </a:cxn>
                <a:cxn ang="0">
                  <a:pos x="258" y="268"/>
                </a:cxn>
                <a:cxn ang="0">
                  <a:pos x="260" y="268"/>
                </a:cxn>
                <a:cxn ang="0">
                  <a:pos x="260" y="152"/>
                </a:cxn>
                <a:cxn ang="0">
                  <a:pos x="296" y="152"/>
                </a:cxn>
                <a:cxn ang="0">
                  <a:pos x="296" y="152"/>
                </a:cxn>
                <a:cxn ang="0">
                  <a:pos x="164" y="18"/>
                </a:cxn>
                <a:cxn ang="0">
                  <a:pos x="160" y="16"/>
                </a:cxn>
                <a:cxn ang="0">
                  <a:pos x="152" y="16"/>
                </a:cxn>
                <a:cxn ang="0">
                  <a:pos x="16" y="152"/>
                </a:cxn>
                <a:cxn ang="0">
                  <a:pos x="14" y="152"/>
                </a:cxn>
                <a:cxn ang="0">
                  <a:pos x="16" y="152"/>
                </a:cxn>
                <a:cxn ang="0">
                  <a:pos x="50" y="262"/>
                </a:cxn>
                <a:cxn ang="0">
                  <a:pos x="52" y="266"/>
                </a:cxn>
                <a:cxn ang="0">
                  <a:pos x="52" y="266"/>
                </a:cxn>
                <a:cxn ang="0">
                  <a:pos x="114" y="268"/>
                </a:cxn>
                <a:cxn ang="0">
                  <a:pos x="196" y="164"/>
                </a:cxn>
              </a:cxnLst>
              <a:rect l="0" t="0" r="r" b="b"/>
              <a:pathLst>
                <a:path w="312" h="282">
                  <a:moveTo>
                    <a:pt x="258" y="282"/>
                  </a:moveTo>
                  <a:lnTo>
                    <a:pt x="182" y="282"/>
                  </a:lnTo>
                  <a:lnTo>
                    <a:pt x="182" y="180"/>
                  </a:lnTo>
                  <a:lnTo>
                    <a:pt x="130" y="180"/>
                  </a:lnTo>
                  <a:lnTo>
                    <a:pt x="130" y="282"/>
                  </a:lnTo>
                  <a:lnTo>
                    <a:pt x="58" y="282"/>
                  </a:lnTo>
                  <a:lnTo>
                    <a:pt x="58" y="282"/>
                  </a:lnTo>
                  <a:lnTo>
                    <a:pt x="50" y="282"/>
                  </a:lnTo>
                  <a:lnTo>
                    <a:pt x="46" y="280"/>
                  </a:lnTo>
                  <a:lnTo>
                    <a:pt x="42" y="278"/>
                  </a:lnTo>
                  <a:lnTo>
                    <a:pt x="38" y="274"/>
                  </a:lnTo>
                  <a:lnTo>
                    <a:pt x="36" y="268"/>
                  </a:lnTo>
                  <a:lnTo>
                    <a:pt x="36" y="262"/>
                  </a:lnTo>
                  <a:lnTo>
                    <a:pt x="36" y="166"/>
                  </a:lnTo>
                  <a:lnTo>
                    <a:pt x="16" y="166"/>
                  </a:lnTo>
                  <a:lnTo>
                    <a:pt x="16" y="166"/>
                  </a:lnTo>
                  <a:lnTo>
                    <a:pt x="8" y="166"/>
                  </a:lnTo>
                  <a:lnTo>
                    <a:pt x="4" y="164"/>
                  </a:lnTo>
                  <a:lnTo>
                    <a:pt x="2" y="160"/>
                  </a:lnTo>
                  <a:lnTo>
                    <a:pt x="0" y="158"/>
                  </a:lnTo>
                  <a:lnTo>
                    <a:pt x="0" y="158"/>
                  </a:lnTo>
                  <a:lnTo>
                    <a:pt x="0" y="156"/>
                  </a:lnTo>
                  <a:lnTo>
                    <a:pt x="0" y="152"/>
                  </a:lnTo>
                  <a:lnTo>
                    <a:pt x="0" y="146"/>
                  </a:lnTo>
                  <a:lnTo>
                    <a:pt x="4" y="142"/>
                  </a:lnTo>
                  <a:lnTo>
                    <a:pt x="138" y="8"/>
                  </a:lnTo>
                  <a:lnTo>
                    <a:pt x="138" y="8"/>
                  </a:lnTo>
                  <a:lnTo>
                    <a:pt x="146" y="2"/>
                  </a:lnTo>
                  <a:lnTo>
                    <a:pt x="156" y="0"/>
                  </a:lnTo>
                  <a:lnTo>
                    <a:pt x="156" y="0"/>
                  </a:lnTo>
                  <a:lnTo>
                    <a:pt x="166" y="2"/>
                  </a:lnTo>
                  <a:lnTo>
                    <a:pt x="174" y="8"/>
                  </a:lnTo>
                  <a:lnTo>
                    <a:pt x="306" y="142"/>
                  </a:lnTo>
                  <a:lnTo>
                    <a:pt x="306" y="142"/>
                  </a:lnTo>
                  <a:lnTo>
                    <a:pt x="310" y="146"/>
                  </a:lnTo>
                  <a:lnTo>
                    <a:pt x="312" y="152"/>
                  </a:lnTo>
                  <a:lnTo>
                    <a:pt x="312" y="156"/>
                  </a:lnTo>
                  <a:lnTo>
                    <a:pt x="312" y="158"/>
                  </a:lnTo>
                  <a:lnTo>
                    <a:pt x="312" y="158"/>
                  </a:lnTo>
                  <a:lnTo>
                    <a:pt x="310" y="160"/>
                  </a:lnTo>
                  <a:lnTo>
                    <a:pt x="308" y="164"/>
                  </a:lnTo>
                  <a:lnTo>
                    <a:pt x="302" y="166"/>
                  </a:lnTo>
                  <a:lnTo>
                    <a:pt x="296" y="166"/>
                  </a:lnTo>
                  <a:lnTo>
                    <a:pt x="276" y="166"/>
                  </a:lnTo>
                  <a:lnTo>
                    <a:pt x="276" y="262"/>
                  </a:lnTo>
                  <a:lnTo>
                    <a:pt x="276" y="262"/>
                  </a:lnTo>
                  <a:lnTo>
                    <a:pt x="276" y="268"/>
                  </a:lnTo>
                  <a:lnTo>
                    <a:pt x="274" y="274"/>
                  </a:lnTo>
                  <a:lnTo>
                    <a:pt x="272" y="278"/>
                  </a:lnTo>
                  <a:lnTo>
                    <a:pt x="268" y="280"/>
                  </a:lnTo>
                  <a:lnTo>
                    <a:pt x="264" y="282"/>
                  </a:lnTo>
                  <a:lnTo>
                    <a:pt x="258" y="282"/>
                  </a:lnTo>
                  <a:lnTo>
                    <a:pt x="258" y="282"/>
                  </a:lnTo>
                  <a:close/>
                  <a:moveTo>
                    <a:pt x="196" y="268"/>
                  </a:moveTo>
                  <a:lnTo>
                    <a:pt x="258" y="268"/>
                  </a:lnTo>
                  <a:lnTo>
                    <a:pt x="258" y="268"/>
                  </a:lnTo>
                  <a:lnTo>
                    <a:pt x="260" y="268"/>
                  </a:lnTo>
                  <a:lnTo>
                    <a:pt x="260" y="268"/>
                  </a:lnTo>
                  <a:lnTo>
                    <a:pt x="260" y="262"/>
                  </a:lnTo>
                  <a:lnTo>
                    <a:pt x="260" y="152"/>
                  </a:lnTo>
                  <a:lnTo>
                    <a:pt x="296" y="152"/>
                  </a:lnTo>
                  <a:lnTo>
                    <a:pt x="296" y="152"/>
                  </a:lnTo>
                  <a:lnTo>
                    <a:pt x="296" y="152"/>
                  </a:lnTo>
                  <a:lnTo>
                    <a:pt x="296" y="152"/>
                  </a:lnTo>
                  <a:lnTo>
                    <a:pt x="296" y="152"/>
                  </a:lnTo>
                  <a:lnTo>
                    <a:pt x="164" y="18"/>
                  </a:lnTo>
                  <a:lnTo>
                    <a:pt x="164" y="18"/>
                  </a:lnTo>
                  <a:lnTo>
                    <a:pt x="160" y="16"/>
                  </a:lnTo>
                  <a:lnTo>
                    <a:pt x="156" y="14"/>
                  </a:lnTo>
                  <a:lnTo>
                    <a:pt x="152" y="16"/>
                  </a:lnTo>
                  <a:lnTo>
                    <a:pt x="148" y="18"/>
                  </a:lnTo>
                  <a:lnTo>
                    <a:pt x="16" y="152"/>
                  </a:lnTo>
                  <a:lnTo>
                    <a:pt x="16" y="152"/>
                  </a:lnTo>
                  <a:lnTo>
                    <a:pt x="14" y="152"/>
                  </a:lnTo>
                  <a:lnTo>
                    <a:pt x="14" y="152"/>
                  </a:lnTo>
                  <a:lnTo>
                    <a:pt x="16" y="152"/>
                  </a:lnTo>
                  <a:lnTo>
                    <a:pt x="50" y="152"/>
                  </a:lnTo>
                  <a:lnTo>
                    <a:pt x="50" y="262"/>
                  </a:lnTo>
                  <a:lnTo>
                    <a:pt x="50" y="262"/>
                  </a:lnTo>
                  <a:lnTo>
                    <a:pt x="52" y="266"/>
                  </a:lnTo>
                  <a:lnTo>
                    <a:pt x="52" y="266"/>
                  </a:lnTo>
                  <a:lnTo>
                    <a:pt x="52" y="266"/>
                  </a:lnTo>
                  <a:lnTo>
                    <a:pt x="58" y="268"/>
                  </a:lnTo>
                  <a:lnTo>
                    <a:pt x="114" y="268"/>
                  </a:lnTo>
                  <a:lnTo>
                    <a:pt x="114" y="164"/>
                  </a:lnTo>
                  <a:lnTo>
                    <a:pt x="196" y="164"/>
                  </a:lnTo>
                  <a:lnTo>
                    <a:pt x="196" y="26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mn-ea"/>
              </a:endParaRPr>
            </a:p>
          </p:txBody>
        </p:sp>
      </p:grpSp>
      <p:grpSp>
        <p:nvGrpSpPr>
          <p:cNvPr id="42" name="组合 41"/>
          <p:cNvGrpSpPr/>
          <p:nvPr/>
        </p:nvGrpSpPr>
        <p:grpSpPr>
          <a:xfrm>
            <a:off x="7681471" y="3495371"/>
            <a:ext cx="539776" cy="539776"/>
            <a:chOff x="7681471" y="3372467"/>
            <a:chExt cx="539776" cy="539776"/>
          </a:xfrm>
        </p:grpSpPr>
        <p:sp>
          <p:nvSpPr>
            <p:cNvPr id="43" name="椭圆 42"/>
            <p:cNvSpPr/>
            <p:nvPr/>
          </p:nvSpPr>
          <p:spPr>
            <a:xfrm>
              <a:off x="7681471" y="3372467"/>
              <a:ext cx="539776" cy="539776"/>
            </a:xfrm>
            <a:prstGeom prst="ellipse">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endParaRPr>
            </a:p>
          </p:txBody>
        </p:sp>
        <p:sp>
          <p:nvSpPr>
            <p:cNvPr id="44" name="Freeform 11"/>
            <p:cNvSpPr>
              <a:spLocks noEditPoints="1"/>
            </p:cNvSpPr>
            <p:nvPr/>
          </p:nvSpPr>
          <p:spPr bwMode="auto">
            <a:xfrm>
              <a:off x="7758930" y="3484474"/>
              <a:ext cx="384857" cy="325122"/>
            </a:xfrm>
            <a:custGeom>
              <a:avLst/>
              <a:gdLst>
                <a:gd name="T0" fmla="*/ 2147483647 w 1031"/>
                <a:gd name="T1" fmla="*/ 2147483647 h 1107"/>
                <a:gd name="T2" fmla="*/ 2147483647 w 1031"/>
                <a:gd name="T3" fmla="*/ 2147483647 h 1107"/>
                <a:gd name="T4" fmla="*/ 2147483647 w 1031"/>
                <a:gd name="T5" fmla="*/ 2147483647 h 1107"/>
                <a:gd name="T6" fmla="*/ 2147483647 w 1031"/>
                <a:gd name="T7" fmla="*/ 2147483647 h 1107"/>
                <a:gd name="T8" fmla="*/ 2147483647 w 1031"/>
                <a:gd name="T9" fmla="*/ 2147483647 h 1107"/>
                <a:gd name="T10" fmla="*/ 2147483647 w 1031"/>
                <a:gd name="T11" fmla="*/ 2147483647 h 1107"/>
                <a:gd name="T12" fmla="*/ 2147483647 w 1031"/>
                <a:gd name="T13" fmla="*/ 2147483647 h 1107"/>
                <a:gd name="T14" fmla="*/ 2147483647 w 1031"/>
                <a:gd name="T15" fmla="*/ 2147483647 h 1107"/>
                <a:gd name="T16" fmla="*/ 2147483647 w 1031"/>
                <a:gd name="T17" fmla="*/ 2147483647 h 1107"/>
                <a:gd name="T18" fmla="*/ 2147483647 w 1031"/>
                <a:gd name="T19" fmla="*/ 2147483647 h 1107"/>
                <a:gd name="T20" fmla="*/ 2147483647 w 1031"/>
                <a:gd name="T21" fmla="*/ 2147483647 h 1107"/>
                <a:gd name="T22" fmla="*/ 2147483647 w 1031"/>
                <a:gd name="T23" fmla="*/ 2147483647 h 1107"/>
                <a:gd name="T24" fmla="*/ 2147483647 w 1031"/>
                <a:gd name="T25" fmla="*/ 2147483647 h 1107"/>
                <a:gd name="T26" fmla="*/ 2147483647 w 1031"/>
                <a:gd name="T27" fmla="*/ 2147483647 h 1107"/>
                <a:gd name="T28" fmla="*/ 2147483647 w 1031"/>
                <a:gd name="T29" fmla="*/ 2147483647 h 1107"/>
                <a:gd name="T30" fmla="*/ 2147483647 w 1031"/>
                <a:gd name="T31" fmla="*/ 2147483647 h 1107"/>
                <a:gd name="T32" fmla="*/ 2147483647 w 1031"/>
                <a:gd name="T33" fmla="*/ 2147483647 h 1107"/>
                <a:gd name="T34" fmla="*/ 2147483647 w 1031"/>
                <a:gd name="T35" fmla="*/ 2147483647 h 1107"/>
                <a:gd name="T36" fmla="*/ 2147483647 w 1031"/>
                <a:gd name="T37" fmla="*/ 2147483647 h 1107"/>
                <a:gd name="T38" fmla="*/ 2147483647 w 1031"/>
                <a:gd name="T39" fmla="*/ 2147483647 h 1107"/>
                <a:gd name="T40" fmla="*/ 2147483647 w 1031"/>
                <a:gd name="T41" fmla="*/ 2147483647 h 1107"/>
                <a:gd name="T42" fmla="*/ 2147483647 w 1031"/>
                <a:gd name="T43" fmla="*/ 2147483647 h 1107"/>
                <a:gd name="T44" fmla="*/ 2147483647 w 1031"/>
                <a:gd name="T45" fmla="*/ 2147483647 h 1107"/>
                <a:gd name="T46" fmla="*/ 2147483647 w 1031"/>
                <a:gd name="T47" fmla="*/ 2147483647 h 1107"/>
                <a:gd name="T48" fmla="*/ 2147483647 w 1031"/>
                <a:gd name="T49" fmla="*/ 2147483647 h 1107"/>
                <a:gd name="T50" fmla="*/ 2147483647 w 1031"/>
                <a:gd name="T51" fmla="*/ 2147483647 h 1107"/>
                <a:gd name="T52" fmla="*/ 2147483647 w 1031"/>
                <a:gd name="T53" fmla="*/ 2147483647 h 1107"/>
                <a:gd name="T54" fmla="*/ 2147483647 w 1031"/>
                <a:gd name="T55" fmla="*/ 2147483647 h 1107"/>
                <a:gd name="T56" fmla="*/ 2147483647 w 1031"/>
                <a:gd name="T57" fmla="*/ 2147483647 h 1107"/>
                <a:gd name="T58" fmla="*/ 2147483647 w 1031"/>
                <a:gd name="T59" fmla="*/ 2147483647 h 1107"/>
                <a:gd name="T60" fmla="*/ 2147483647 w 1031"/>
                <a:gd name="T61" fmla="*/ 2147483647 h 1107"/>
                <a:gd name="T62" fmla="*/ 2147483647 w 1031"/>
                <a:gd name="T63" fmla="*/ 2147483647 h 110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mn-ea"/>
              </a:endParaRPr>
            </a:p>
          </p:txBody>
        </p:sp>
      </p:grpSp>
      <p:grpSp>
        <p:nvGrpSpPr>
          <p:cNvPr id="51" name="组合 50"/>
          <p:cNvGrpSpPr/>
          <p:nvPr/>
        </p:nvGrpSpPr>
        <p:grpSpPr>
          <a:xfrm>
            <a:off x="4457408" y="1689339"/>
            <a:ext cx="3367678" cy="1004152"/>
            <a:chOff x="4668002" y="1521892"/>
            <a:chExt cx="3367678" cy="1004152"/>
          </a:xfrm>
        </p:grpSpPr>
        <p:sp>
          <p:nvSpPr>
            <p:cNvPr id="52" name="矩形 51"/>
            <p:cNvSpPr/>
            <p:nvPr/>
          </p:nvSpPr>
          <p:spPr>
            <a:xfrm>
              <a:off x="5458924" y="1521892"/>
              <a:ext cx="1651414"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2000" b="1">
                  <a:solidFill>
                    <a:srgbClr val="47D6F4"/>
                  </a:solidFill>
                  <a:latin typeface="+mn-ea"/>
                  <a:cs typeface="Arial" panose="020B0604020202020204" pitchFamily="34" charset="0"/>
                </a:rPr>
                <a:t>Smart Home</a:t>
              </a:r>
              <a:endParaRPr lang="zh-CN" altLang="en-US" sz="5400" b="1" dirty="0">
                <a:solidFill>
                  <a:srgbClr val="47D6F4"/>
                </a:solidFill>
                <a:latin typeface="+mn-ea"/>
              </a:endParaRPr>
            </a:p>
          </p:txBody>
        </p:sp>
        <p:sp>
          <p:nvSpPr>
            <p:cNvPr id="53" name="文本框 66"/>
            <p:cNvSpPr txBox="1">
              <a:spLocks noChangeArrowheads="1"/>
            </p:cNvSpPr>
            <p:nvPr/>
          </p:nvSpPr>
          <p:spPr bwMode="auto">
            <a:xfrm>
              <a:off x="4668002" y="1933318"/>
              <a:ext cx="3367678" cy="592726"/>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20000"/>
                </a:lnSpc>
              </a:pPr>
              <a:r>
                <a:rPr lang="en-US" altLang="zh-CN" sz="1400" noProof="1">
                  <a:solidFill>
                    <a:schemeClr val="bg1"/>
                  </a:solidFill>
                  <a:latin typeface="+mn-ea"/>
                </a:rPr>
                <a:t>Information in door</a:t>
              </a:r>
              <a:br>
                <a:rPr lang="en-US" altLang="zh-CN" sz="1400" noProof="1">
                  <a:solidFill>
                    <a:schemeClr val="bg1"/>
                  </a:solidFill>
                  <a:latin typeface="+mn-ea"/>
                </a:rPr>
              </a:br>
              <a:r>
                <a:rPr lang="en-US" altLang="zh-CN" sz="1400" noProof="1">
                  <a:solidFill>
                    <a:schemeClr val="bg1"/>
                  </a:solidFill>
                  <a:latin typeface="+mn-ea"/>
                </a:rPr>
                <a:t>Manage data in your home</a:t>
              </a:r>
              <a:endParaRPr lang="zh-CN" altLang="en-US" sz="1400" dirty="0">
                <a:solidFill>
                  <a:schemeClr val="bg1"/>
                </a:solidFill>
                <a:latin typeface="+mn-ea"/>
              </a:endParaRPr>
            </a:p>
          </p:txBody>
        </p:sp>
      </p:grpSp>
      <p:grpSp>
        <p:nvGrpSpPr>
          <p:cNvPr id="54" name="组合 53"/>
          <p:cNvGrpSpPr/>
          <p:nvPr/>
        </p:nvGrpSpPr>
        <p:grpSpPr>
          <a:xfrm>
            <a:off x="8019014" y="3018329"/>
            <a:ext cx="3047837" cy="989438"/>
            <a:chOff x="7584627" y="2991070"/>
            <a:chExt cx="3047837" cy="989438"/>
          </a:xfrm>
        </p:grpSpPr>
        <p:sp>
          <p:nvSpPr>
            <p:cNvPr id="55" name="矩形 54"/>
            <p:cNvSpPr/>
            <p:nvPr/>
          </p:nvSpPr>
          <p:spPr>
            <a:xfrm>
              <a:off x="8451026" y="2991070"/>
              <a:ext cx="1186543"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2000" b="1">
                  <a:solidFill>
                    <a:srgbClr val="47D6F4"/>
                  </a:solidFill>
                  <a:latin typeface="+mn-ea"/>
                  <a:cs typeface="Arial" panose="020B0604020202020204" pitchFamily="34" charset="0"/>
                </a:rPr>
                <a:t>Logistics</a:t>
              </a:r>
              <a:endParaRPr lang="zh-CN" altLang="en-US" sz="5400" b="1" dirty="0">
                <a:solidFill>
                  <a:srgbClr val="47D6F4"/>
                </a:solidFill>
                <a:latin typeface="+mn-ea"/>
              </a:endParaRPr>
            </a:p>
          </p:txBody>
        </p:sp>
        <p:sp>
          <p:nvSpPr>
            <p:cNvPr id="56" name="文本框 66"/>
            <p:cNvSpPr txBox="1">
              <a:spLocks noChangeArrowheads="1"/>
            </p:cNvSpPr>
            <p:nvPr/>
          </p:nvSpPr>
          <p:spPr bwMode="auto">
            <a:xfrm>
              <a:off x="7584627" y="3387782"/>
              <a:ext cx="3047837" cy="592726"/>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20000"/>
                </a:lnSpc>
              </a:pPr>
              <a:r>
                <a:rPr lang="en-US" altLang="zh-CN" sz="1400" noProof="1">
                  <a:solidFill>
                    <a:schemeClr val="bg1"/>
                  </a:solidFill>
                  <a:latin typeface="+mn-ea"/>
                </a:rPr>
                <a:t>Product status – History I/O</a:t>
              </a:r>
              <a:br>
                <a:rPr lang="en-US" altLang="zh-CN" sz="1400" noProof="1">
                  <a:solidFill>
                    <a:schemeClr val="bg1"/>
                  </a:solidFill>
                  <a:latin typeface="+mn-ea"/>
                </a:rPr>
              </a:br>
              <a:r>
                <a:rPr lang="en-US" altLang="zh-CN" sz="1400" noProof="1">
                  <a:solidFill>
                    <a:schemeClr val="bg1"/>
                  </a:solidFill>
                  <a:latin typeface="+mn-ea"/>
                </a:rPr>
                <a:t>Date – Time – Location</a:t>
              </a:r>
              <a:endParaRPr lang="zh-CN" altLang="en-US" sz="1400" dirty="0">
                <a:solidFill>
                  <a:schemeClr val="bg1"/>
                </a:solidFill>
                <a:latin typeface="+mn-ea"/>
              </a:endParaRPr>
            </a:p>
          </p:txBody>
        </p:sp>
      </p:grpSp>
      <p:grpSp>
        <p:nvGrpSpPr>
          <p:cNvPr id="57" name="组合 56"/>
          <p:cNvGrpSpPr/>
          <p:nvPr/>
        </p:nvGrpSpPr>
        <p:grpSpPr>
          <a:xfrm>
            <a:off x="9059291" y="4559829"/>
            <a:ext cx="2445246" cy="651625"/>
            <a:chOff x="9059291" y="4559829"/>
            <a:chExt cx="2445246" cy="651625"/>
          </a:xfrm>
        </p:grpSpPr>
        <p:sp>
          <p:nvSpPr>
            <p:cNvPr id="58" name="矩形 57"/>
            <p:cNvSpPr/>
            <p:nvPr/>
          </p:nvSpPr>
          <p:spPr>
            <a:xfrm>
              <a:off x="9609228" y="4559829"/>
              <a:ext cx="1309974"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2000" b="1">
                  <a:solidFill>
                    <a:srgbClr val="47D6F4"/>
                  </a:solidFill>
                  <a:latin typeface="+mn-ea"/>
                  <a:cs typeface="Arial" panose="020B0604020202020204" pitchFamily="34" charset="0"/>
                </a:rPr>
                <a:t>Transport</a:t>
              </a:r>
              <a:endParaRPr lang="zh-CN" altLang="en-US" sz="5400" b="1" dirty="0">
                <a:solidFill>
                  <a:srgbClr val="47D6F4"/>
                </a:solidFill>
                <a:latin typeface="+mn-ea"/>
              </a:endParaRPr>
            </a:p>
          </p:txBody>
        </p:sp>
        <p:sp>
          <p:nvSpPr>
            <p:cNvPr id="59" name="文本框 66"/>
            <p:cNvSpPr txBox="1">
              <a:spLocks noChangeArrowheads="1"/>
            </p:cNvSpPr>
            <p:nvPr/>
          </p:nvSpPr>
          <p:spPr bwMode="auto">
            <a:xfrm>
              <a:off x="9059291" y="4877260"/>
              <a:ext cx="2445246" cy="33419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20000"/>
                </a:lnSpc>
              </a:pPr>
              <a:r>
                <a:rPr lang="en-US" altLang="zh-CN" sz="1400" noProof="1">
                  <a:solidFill>
                    <a:schemeClr val="bg1"/>
                  </a:solidFill>
                  <a:latin typeface="+mn-ea"/>
                </a:rPr>
                <a:t>Location – Date – Time</a:t>
              </a:r>
              <a:endParaRPr lang="zh-CN" altLang="en-US" sz="1400" dirty="0">
                <a:solidFill>
                  <a:schemeClr val="bg1"/>
                </a:solidFill>
                <a:latin typeface="+mn-ea"/>
              </a:endParaRPr>
            </a:p>
          </p:txBody>
        </p:sp>
      </p:grpSp>
      <p:grpSp>
        <p:nvGrpSpPr>
          <p:cNvPr id="60" name="组合 59"/>
          <p:cNvGrpSpPr/>
          <p:nvPr/>
        </p:nvGrpSpPr>
        <p:grpSpPr>
          <a:xfrm>
            <a:off x="1409695" y="3107901"/>
            <a:ext cx="2750889" cy="703526"/>
            <a:chOff x="936210" y="3080806"/>
            <a:chExt cx="2750889" cy="703526"/>
          </a:xfrm>
        </p:grpSpPr>
        <p:sp>
          <p:nvSpPr>
            <p:cNvPr id="61" name="矩形 60"/>
            <p:cNvSpPr/>
            <p:nvPr/>
          </p:nvSpPr>
          <p:spPr>
            <a:xfrm>
              <a:off x="2288480" y="3080806"/>
              <a:ext cx="1173719"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2000" b="1">
                  <a:solidFill>
                    <a:srgbClr val="47D6F4"/>
                  </a:solidFill>
                  <a:latin typeface="+mn-ea"/>
                  <a:cs typeface="Arial" panose="020B0604020202020204" pitchFamily="34" charset="0"/>
                </a:rPr>
                <a:t>Business</a:t>
              </a:r>
              <a:endParaRPr lang="zh-CN" altLang="en-US" sz="5400" b="1" dirty="0">
                <a:solidFill>
                  <a:srgbClr val="47D6F4"/>
                </a:solidFill>
                <a:latin typeface="+mn-ea"/>
              </a:endParaRPr>
            </a:p>
          </p:txBody>
        </p:sp>
        <p:sp>
          <p:nvSpPr>
            <p:cNvPr id="62" name="文本框 66"/>
            <p:cNvSpPr txBox="1">
              <a:spLocks noChangeArrowheads="1"/>
            </p:cNvSpPr>
            <p:nvPr/>
          </p:nvSpPr>
          <p:spPr bwMode="auto">
            <a:xfrm>
              <a:off x="936210" y="3450138"/>
              <a:ext cx="2750889" cy="33419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20000"/>
                </a:lnSpc>
              </a:pPr>
              <a:r>
                <a:rPr lang="en-US" altLang="zh-CN" sz="1400" noProof="1">
                  <a:solidFill>
                    <a:schemeClr val="bg1"/>
                  </a:solidFill>
                  <a:latin typeface="+mn-ea"/>
                </a:rPr>
                <a:t>Contract – Product – HR</a:t>
              </a:r>
              <a:endParaRPr lang="zh-CN" altLang="en-US" sz="1400" dirty="0">
                <a:solidFill>
                  <a:schemeClr val="bg1"/>
                </a:solidFill>
                <a:latin typeface="+mn-ea"/>
              </a:endParaRPr>
            </a:p>
          </p:txBody>
        </p:sp>
      </p:grpSp>
      <p:grpSp>
        <p:nvGrpSpPr>
          <p:cNvPr id="63" name="组合 62"/>
          <p:cNvGrpSpPr/>
          <p:nvPr/>
        </p:nvGrpSpPr>
        <p:grpSpPr>
          <a:xfrm>
            <a:off x="405026" y="4644532"/>
            <a:ext cx="2763469" cy="907690"/>
            <a:chOff x="405026" y="4644532"/>
            <a:chExt cx="2763469" cy="907690"/>
          </a:xfrm>
        </p:grpSpPr>
        <p:sp>
          <p:nvSpPr>
            <p:cNvPr id="64" name="矩形 63"/>
            <p:cNvSpPr/>
            <p:nvPr/>
          </p:nvSpPr>
          <p:spPr>
            <a:xfrm>
              <a:off x="1571053" y="4644532"/>
              <a:ext cx="1338828"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2000" b="1">
                  <a:solidFill>
                    <a:srgbClr val="47D6F4"/>
                  </a:solidFill>
                  <a:latin typeface="+mn-ea"/>
                  <a:cs typeface="Arial" panose="020B0604020202020204" pitchFamily="34" charset="0"/>
                </a:rPr>
                <a:t>Education</a:t>
              </a:r>
              <a:endParaRPr lang="zh-CN" altLang="en-US" sz="5400" b="1" dirty="0">
                <a:solidFill>
                  <a:srgbClr val="47D6F4"/>
                </a:solidFill>
                <a:latin typeface="+mn-ea"/>
              </a:endParaRPr>
            </a:p>
          </p:txBody>
        </p:sp>
        <p:sp>
          <p:nvSpPr>
            <p:cNvPr id="65" name="文本框 66"/>
            <p:cNvSpPr txBox="1">
              <a:spLocks noChangeArrowheads="1"/>
            </p:cNvSpPr>
            <p:nvPr/>
          </p:nvSpPr>
          <p:spPr bwMode="auto">
            <a:xfrm>
              <a:off x="405026" y="4959496"/>
              <a:ext cx="2763469" cy="592726"/>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lnSpc>
                  <a:spcPct val="120000"/>
                </a:lnSpc>
              </a:pPr>
              <a:r>
                <a:rPr lang="en-US" altLang="zh-CN" sz="1400" noProof="1">
                  <a:solidFill>
                    <a:schemeClr val="bg1"/>
                  </a:solidFill>
                  <a:latin typeface="+mn-ea"/>
                </a:rPr>
                <a:t>Student – Teacher information management</a:t>
              </a:r>
              <a:endParaRPr lang="zh-CN" altLang="en-US" sz="1400" dirty="0">
                <a:solidFill>
                  <a:schemeClr val="bg1"/>
                </a:solidFill>
                <a:latin typeface="+mn-ea"/>
              </a:endParaRPr>
            </a:p>
          </p:txBody>
        </p:sp>
      </p:grpSp>
      <p:sp>
        <p:nvSpPr>
          <p:cNvPr id="66" name="文本框 9">
            <a:extLst>
              <a:ext uri="{FF2B5EF4-FFF2-40B4-BE49-F238E27FC236}">
                <a16:creationId xmlns:a16="http://schemas.microsoft.com/office/drawing/2014/main" id="{D594DBE3-7757-4BFE-B34D-CD0345095B55}"/>
              </a:ext>
            </a:extLst>
          </p:cNvPr>
          <p:cNvSpPr txBox="1"/>
          <p:nvPr/>
        </p:nvSpPr>
        <p:spPr>
          <a:xfrm>
            <a:off x="1202954" y="326753"/>
            <a:ext cx="8172336" cy="553998"/>
          </a:xfrm>
          <a:prstGeom prst="rect">
            <a:avLst/>
          </a:prstGeom>
          <a:noFill/>
        </p:spPr>
        <p:txBody>
          <a:bodyPr wrap="square" rtlCol="0">
            <a:spAutoFit/>
          </a:bodyPr>
          <a:lstStyle/>
          <a:p>
            <a:r>
              <a:rPr lang="en-US" altLang="zh-CN" sz="3000" b="1" spc="300">
                <a:solidFill>
                  <a:srgbClr val="47D6F4"/>
                </a:solidFill>
                <a:latin typeface="苹方 粗体" panose="020B0600000000000000" pitchFamily="34" charset="-122"/>
                <a:ea typeface="苹方 粗体" panose="020B0600000000000000" pitchFamily="34" charset="-122"/>
              </a:rPr>
              <a:t>IoT Blockchain in many use cases</a:t>
            </a:r>
            <a:endParaRPr lang="zh-CN" altLang="en-US" sz="3000" b="1" spc="300" dirty="0">
              <a:solidFill>
                <a:srgbClr val="47D6F4"/>
              </a:solidFill>
              <a:latin typeface="苹方 粗体" panose="020B0600000000000000" pitchFamily="34" charset="-122"/>
              <a:ea typeface="苹方 粗体" panose="020B0600000000000000" pitchFamily="34" charset="-122"/>
            </a:endParaRPr>
          </a:p>
        </p:txBody>
      </p:sp>
      <p:sp>
        <p:nvSpPr>
          <p:cNvPr id="67" name="文本框 45">
            <a:extLst>
              <a:ext uri="{FF2B5EF4-FFF2-40B4-BE49-F238E27FC236}">
                <a16:creationId xmlns:a16="http://schemas.microsoft.com/office/drawing/2014/main" id="{8FF689F2-C5E5-4D80-82FA-2C5C4AF65A27}"/>
              </a:ext>
            </a:extLst>
          </p:cNvPr>
          <p:cNvSpPr txBox="1"/>
          <p:nvPr/>
        </p:nvSpPr>
        <p:spPr bwMode="auto">
          <a:xfrm>
            <a:off x="4999921" y="5427381"/>
            <a:ext cx="2232982" cy="830997"/>
          </a:xfrm>
          <a:prstGeom prst="rect">
            <a:avLst/>
          </a:prstGeom>
          <a:noFill/>
        </p:spPr>
        <p:txBody>
          <a:bodyPr wrap="square">
            <a:spAutoFit/>
          </a:bodyPr>
          <a:lstStyle/>
          <a:p>
            <a:pPr algn="ctr" eaLnBrk="1" fontAlgn="auto" hangingPunct="1">
              <a:spcBef>
                <a:spcPts val="0"/>
              </a:spcBef>
              <a:spcAft>
                <a:spcPts val="0"/>
              </a:spcAft>
              <a:defRPr/>
            </a:pPr>
            <a:r>
              <a:rPr lang="en-US" altLang="zh-CN" sz="2400" b="1">
                <a:solidFill>
                  <a:srgbClr val="47D6F4"/>
                </a:solidFill>
                <a:latin typeface="+mn-ea"/>
                <a:cs typeface="Arial" panose="020B0604020202020204" pitchFamily="34" charset="0"/>
              </a:rPr>
              <a:t>IoT Blockchain use cases</a:t>
            </a:r>
            <a:endParaRPr lang="zh-CN" altLang="en-US" sz="2400" b="1" dirty="0">
              <a:solidFill>
                <a:srgbClr val="47D6F4"/>
              </a:solidFill>
              <a:latin typeface="+mn-ea"/>
              <a:cs typeface="Arial" panose="020B0604020202020204" pitchFamily="34" charset="0"/>
            </a:endParaRPr>
          </a:p>
        </p:txBody>
      </p:sp>
      <p:sp>
        <p:nvSpPr>
          <p:cNvPr id="68" name="椭圆 19">
            <a:extLst>
              <a:ext uri="{FF2B5EF4-FFF2-40B4-BE49-F238E27FC236}">
                <a16:creationId xmlns:a16="http://schemas.microsoft.com/office/drawing/2014/main" id="{C6F2BDA5-5A56-492F-B7A0-2BE2C1C645A0}"/>
              </a:ext>
            </a:extLst>
          </p:cNvPr>
          <p:cNvSpPr/>
          <p:nvPr/>
        </p:nvSpPr>
        <p:spPr>
          <a:xfrm>
            <a:off x="5066459" y="3821932"/>
            <a:ext cx="1412513" cy="14125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20">
            <a:extLst>
              <a:ext uri="{FF2B5EF4-FFF2-40B4-BE49-F238E27FC236}">
                <a16:creationId xmlns:a16="http://schemas.microsoft.com/office/drawing/2014/main" id="{BFF866A5-EB2A-494C-88CD-E8EDE6483E4D}"/>
              </a:ext>
            </a:extLst>
          </p:cNvPr>
          <p:cNvSpPr/>
          <p:nvPr/>
        </p:nvSpPr>
        <p:spPr>
          <a:xfrm>
            <a:off x="6423165" y="4681381"/>
            <a:ext cx="758113" cy="7581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0" name="图片 5">
            <a:extLst>
              <a:ext uri="{FF2B5EF4-FFF2-40B4-BE49-F238E27FC236}">
                <a16:creationId xmlns:a16="http://schemas.microsoft.com/office/drawing/2014/main" id="{EB2EC810-69E4-44E4-A975-56EBB081D7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368" y="4118334"/>
            <a:ext cx="1347291" cy="1347291"/>
          </a:xfrm>
          <a:prstGeom prst="rect">
            <a:avLst/>
          </a:prstGeom>
        </p:spPr>
      </p:pic>
    </p:spTree>
    <p:extLst>
      <p:ext uri="{BB962C8B-B14F-4D97-AF65-F5344CB8AC3E}">
        <p14:creationId xmlns:p14="http://schemas.microsoft.com/office/powerpoint/2010/main" val="281055012"/>
      </p:ext>
    </p:extLst>
  </p:cSld>
  <p:clrMapOvr>
    <a:masterClrMapping/>
  </p:clrMapOvr>
  <p:transition spd="slow" advClick="0" advTm="7957">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par>
                                <p:cTn id="14" presetID="53" presetClass="entr" presetSubtype="16"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par>
                                <p:cTn id="19" presetID="53" presetClass="entr" presetSubtype="16"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par>
                                <p:cTn id="24" presetID="53" presetClass="entr" presetSubtype="16"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par>
                                <p:cTn id="29" presetID="53" presetClass="entr" presetSubtype="16"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12" presetClass="entr" presetSubtype="4" fill="hold" nodeType="withEffect">
                                  <p:stCondLst>
                                    <p:cond delay="50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p:tgtEl>
                                          <p:spTgt spid="51"/>
                                        </p:tgtEl>
                                        <p:attrNameLst>
                                          <p:attrName>ppt_y</p:attrName>
                                        </p:attrNameLst>
                                      </p:cBhvr>
                                      <p:tavLst>
                                        <p:tav tm="0">
                                          <p:val>
                                            <p:strVal val="#ppt_y+#ppt_h*1.125000"/>
                                          </p:val>
                                        </p:tav>
                                        <p:tav tm="100000">
                                          <p:val>
                                            <p:strVal val="#ppt_y"/>
                                          </p:val>
                                        </p:tav>
                                      </p:tavLst>
                                    </p:anim>
                                    <p:animEffect transition="in" filter="wipe(up)">
                                      <p:cBhvr>
                                        <p:cTn id="37" dur="500"/>
                                        <p:tgtEl>
                                          <p:spTgt spid="51"/>
                                        </p:tgtEl>
                                      </p:cBhvr>
                                    </p:animEffect>
                                  </p:childTnLst>
                                </p:cTn>
                              </p:par>
                              <p:par>
                                <p:cTn id="38" presetID="12" presetClass="entr" presetSubtype="8" fill="hold" nodeType="withEffect">
                                  <p:stCondLst>
                                    <p:cond delay="50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500"/>
                                        <p:tgtEl>
                                          <p:spTgt spid="54"/>
                                        </p:tgtEl>
                                        <p:attrNameLst>
                                          <p:attrName>ppt_x</p:attrName>
                                        </p:attrNameLst>
                                      </p:cBhvr>
                                      <p:tavLst>
                                        <p:tav tm="0">
                                          <p:val>
                                            <p:strVal val="#ppt_x-#ppt_w*1.125000"/>
                                          </p:val>
                                        </p:tav>
                                        <p:tav tm="100000">
                                          <p:val>
                                            <p:strVal val="#ppt_x"/>
                                          </p:val>
                                        </p:tav>
                                      </p:tavLst>
                                    </p:anim>
                                    <p:animEffect transition="in" filter="wipe(right)">
                                      <p:cBhvr>
                                        <p:cTn id="41" dur="500"/>
                                        <p:tgtEl>
                                          <p:spTgt spid="54"/>
                                        </p:tgtEl>
                                      </p:cBhvr>
                                    </p:animEffect>
                                  </p:childTnLst>
                                </p:cTn>
                              </p:par>
                              <p:par>
                                <p:cTn id="42" presetID="12" presetClass="entr" presetSubtype="2" fill="hold" nodeType="withEffect">
                                  <p:stCondLst>
                                    <p:cond delay="500"/>
                                  </p:stCondLst>
                                  <p:childTnLst>
                                    <p:set>
                                      <p:cBhvr>
                                        <p:cTn id="43" dur="1" fill="hold">
                                          <p:stCondLst>
                                            <p:cond delay="0"/>
                                          </p:stCondLst>
                                        </p:cTn>
                                        <p:tgtEl>
                                          <p:spTgt spid="60"/>
                                        </p:tgtEl>
                                        <p:attrNameLst>
                                          <p:attrName>style.visibility</p:attrName>
                                        </p:attrNameLst>
                                      </p:cBhvr>
                                      <p:to>
                                        <p:strVal val="visible"/>
                                      </p:to>
                                    </p:set>
                                    <p:anim calcmode="lin" valueType="num">
                                      <p:cBhvr additive="base">
                                        <p:cTn id="44" dur="500"/>
                                        <p:tgtEl>
                                          <p:spTgt spid="60"/>
                                        </p:tgtEl>
                                        <p:attrNameLst>
                                          <p:attrName>ppt_x</p:attrName>
                                        </p:attrNameLst>
                                      </p:cBhvr>
                                      <p:tavLst>
                                        <p:tav tm="0">
                                          <p:val>
                                            <p:strVal val="#ppt_x+#ppt_w*1.125000"/>
                                          </p:val>
                                        </p:tav>
                                        <p:tav tm="100000">
                                          <p:val>
                                            <p:strVal val="#ppt_x"/>
                                          </p:val>
                                        </p:tav>
                                      </p:tavLst>
                                    </p:anim>
                                    <p:animEffect transition="in" filter="wipe(left)">
                                      <p:cBhvr>
                                        <p:cTn id="45" dur="500"/>
                                        <p:tgtEl>
                                          <p:spTgt spid="60"/>
                                        </p:tgtEl>
                                      </p:cBhvr>
                                    </p:animEffect>
                                  </p:childTnLst>
                                </p:cTn>
                              </p:par>
                              <p:par>
                                <p:cTn id="46" presetID="12" presetClass="entr" presetSubtype="8" fill="hold" nodeType="withEffect">
                                  <p:stCondLst>
                                    <p:cond delay="500"/>
                                  </p:stCondLst>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500"/>
                                        <p:tgtEl>
                                          <p:spTgt spid="57"/>
                                        </p:tgtEl>
                                        <p:attrNameLst>
                                          <p:attrName>ppt_x</p:attrName>
                                        </p:attrNameLst>
                                      </p:cBhvr>
                                      <p:tavLst>
                                        <p:tav tm="0">
                                          <p:val>
                                            <p:strVal val="#ppt_x-#ppt_w*1.125000"/>
                                          </p:val>
                                        </p:tav>
                                        <p:tav tm="100000">
                                          <p:val>
                                            <p:strVal val="#ppt_x"/>
                                          </p:val>
                                        </p:tav>
                                      </p:tavLst>
                                    </p:anim>
                                    <p:animEffect transition="in" filter="wipe(right)">
                                      <p:cBhvr>
                                        <p:cTn id="49" dur="500"/>
                                        <p:tgtEl>
                                          <p:spTgt spid="57"/>
                                        </p:tgtEl>
                                      </p:cBhvr>
                                    </p:animEffect>
                                  </p:childTnLst>
                                </p:cTn>
                              </p:par>
                              <p:par>
                                <p:cTn id="50" presetID="12" presetClass="entr" presetSubtype="2" fill="hold" nodeType="withEffect">
                                  <p:stCondLst>
                                    <p:cond delay="500"/>
                                  </p:stCondLst>
                                  <p:childTnLst>
                                    <p:set>
                                      <p:cBhvr>
                                        <p:cTn id="51" dur="1" fill="hold">
                                          <p:stCondLst>
                                            <p:cond delay="0"/>
                                          </p:stCondLst>
                                        </p:cTn>
                                        <p:tgtEl>
                                          <p:spTgt spid="63"/>
                                        </p:tgtEl>
                                        <p:attrNameLst>
                                          <p:attrName>style.visibility</p:attrName>
                                        </p:attrNameLst>
                                      </p:cBhvr>
                                      <p:to>
                                        <p:strVal val="visible"/>
                                      </p:to>
                                    </p:set>
                                    <p:anim calcmode="lin" valueType="num">
                                      <p:cBhvr additive="base">
                                        <p:cTn id="52" dur="500"/>
                                        <p:tgtEl>
                                          <p:spTgt spid="63"/>
                                        </p:tgtEl>
                                        <p:attrNameLst>
                                          <p:attrName>ppt_x</p:attrName>
                                        </p:attrNameLst>
                                      </p:cBhvr>
                                      <p:tavLst>
                                        <p:tav tm="0">
                                          <p:val>
                                            <p:strVal val="#ppt_x+#ppt_w*1.125000"/>
                                          </p:val>
                                        </p:tav>
                                        <p:tav tm="100000">
                                          <p:val>
                                            <p:strVal val="#ppt_x"/>
                                          </p:val>
                                        </p:tav>
                                      </p:tavLst>
                                    </p:anim>
                                    <p:animEffect transition="in" filter="wipe(left)">
                                      <p:cBhvr>
                                        <p:cTn id="5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2D0821D-7D2B-4EB7-9F67-CBCA3CBBA0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sp>
        <p:nvSpPr>
          <p:cNvPr id="66" name="文本框 9">
            <a:extLst>
              <a:ext uri="{FF2B5EF4-FFF2-40B4-BE49-F238E27FC236}">
                <a16:creationId xmlns:a16="http://schemas.microsoft.com/office/drawing/2014/main" id="{D594DBE3-7757-4BFE-B34D-CD0345095B55}"/>
              </a:ext>
            </a:extLst>
          </p:cNvPr>
          <p:cNvSpPr txBox="1"/>
          <p:nvPr/>
        </p:nvSpPr>
        <p:spPr>
          <a:xfrm>
            <a:off x="2009832" y="146644"/>
            <a:ext cx="8172336" cy="553998"/>
          </a:xfrm>
          <a:prstGeom prst="rect">
            <a:avLst/>
          </a:prstGeom>
          <a:noFill/>
        </p:spPr>
        <p:txBody>
          <a:bodyPr wrap="square" rtlCol="0">
            <a:spAutoFit/>
          </a:bodyPr>
          <a:lstStyle/>
          <a:p>
            <a:r>
              <a:rPr lang="en-US" altLang="zh-CN" sz="3000" b="1" spc="300">
                <a:solidFill>
                  <a:srgbClr val="47D6F4"/>
                </a:solidFill>
                <a:latin typeface="苹方 粗体" panose="020B0600000000000000" pitchFamily="34" charset="-122"/>
                <a:ea typeface="苹方 粗体" panose="020B0600000000000000" pitchFamily="34" charset="-122"/>
              </a:rPr>
              <a:t>IoT Blockchain in many use cases</a:t>
            </a:r>
            <a:endParaRPr lang="zh-CN" altLang="en-US" sz="3000" b="1" spc="300" dirty="0">
              <a:solidFill>
                <a:srgbClr val="47D6F4"/>
              </a:solidFill>
              <a:latin typeface="苹方 粗体" panose="020B0600000000000000" pitchFamily="34" charset="-122"/>
              <a:ea typeface="苹方 粗体" panose="020B0600000000000000" pitchFamily="34" charset="-122"/>
            </a:endParaRPr>
          </a:p>
        </p:txBody>
      </p:sp>
      <p:pic>
        <p:nvPicPr>
          <p:cNvPr id="17410" name="Picture 2" descr="The Power of Blockchain Paired with the Internet of Things">
            <a:extLst>
              <a:ext uri="{FF2B5EF4-FFF2-40B4-BE49-F238E27FC236}">
                <a16:creationId xmlns:a16="http://schemas.microsoft.com/office/drawing/2014/main" id="{5D59ED3B-300C-4AF3-92B1-4D2080AA5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370" y="700642"/>
            <a:ext cx="8369798" cy="5650496"/>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49763"/>
      </p:ext>
    </p:extLst>
  </p:cSld>
  <p:clrMapOvr>
    <a:masterClrMapping/>
  </p:clrMapOvr>
  <p:transition spd="slow" advClick="0" advTm="8100">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5">
            <a:extLst>
              <a:ext uri="{FF2B5EF4-FFF2-40B4-BE49-F238E27FC236}">
                <a16:creationId xmlns:a16="http://schemas.microsoft.com/office/drawing/2014/main" id="{E389F9FE-0AF9-4248-9514-3A5A67A439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pic>
        <p:nvPicPr>
          <p:cNvPr id="6" name="Hình ảnh 5">
            <a:extLst>
              <a:ext uri="{FF2B5EF4-FFF2-40B4-BE49-F238E27FC236}">
                <a16:creationId xmlns:a16="http://schemas.microsoft.com/office/drawing/2014/main" id="{5F9EB14F-A6F7-42EA-9ACC-C14049F9B7B7}"/>
              </a:ext>
            </a:extLst>
          </p:cNvPr>
          <p:cNvPicPr>
            <a:picLocks noChangeAspect="1"/>
          </p:cNvPicPr>
          <p:nvPr/>
        </p:nvPicPr>
        <p:blipFill>
          <a:blip r:embed="rId3"/>
          <a:stretch>
            <a:fillRect/>
          </a:stretch>
        </p:blipFill>
        <p:spPr>
          <a:xfrm>
            <a:off x="0" y="3229206"/>
            <a:ext cx="7827818" cy="3628794"/>
          </a:xfrm>
          <a:prstGeom prst="rect">
            <a:avLst/>
          </a:prstGeom>
        </p:spPr>
      </p:pic>
      <p:sp>
        <p:nvSpPr>
          <p:cNvPr id="10" name="文本框 9">
            <a:extLst>
              <a:ext uri="{FF2B5EF4-FFF2-40B4-BE49-F238E27FC236}">
                <a16:creationId xmlns:a16="http://schemas.microsoft.com/office/drawing/2014/main" id="{80D8D8D8-55FA-4E4D-BD6E-5C3A50E154BF}"/>
              </a:ext>
            </a:extLst>
          </p:cNvPr>
          <p:cNvSpPr txBox="1"/>
          <p:nvPr/>
        </p:nvSpPr>
        <p:spPr>
          <a:xfrm>
            <a:off x="6691745" y="964062"/>
            <a:ext cx="4918364" cy="1015663"/>
          </a:xfrm>
          <a:prstGeom prst="rect">
            <a:avLst/>
          </a:prstGeom>
          <a:noFill/>
        </p:spPr>
        <p:txBody>
          <a:bodyPr wrap="square" rtlCol="0">
            <a:spAutoFit/>
          </a:bodyPr>
          <a:lstStyle/>
          <a:p>
            <a:r>
              <a:rPr lang="en-US" altLang="zh-CN" sz="3000" b="1" spc="300">
                <a:solidFill>
                  <a:srgbClr val="47D6F4"/>
                </a:solidFill>
                <a:latin typeface="苹方 粗体" panose="020B0600000000000000" pitchFamily="34" charset="-122"/>
                <a:ea typeface="苹方 粗体" panose="020B0600000000000000" pitchFamily="34" charset="-122"/>
              </a:rPr>
              <a:t>IoT Blockchain in food supply chain</a:t>
            </a:r>
            <a:endParaRPr lang="zh-CN" altLang="en-US" sz="3000" b="1" spc="300" dirty="0">
              <a:solidFill>
                <a:srgbClr val="47D6F4"/>
              </a:solidFill>
              <a:latin typeface="苹方 粗体" panose="020B0600000000000000" pitchFamily="34" charset="-122"/>
              <a:ea typeface="苹方 粗体" panose="020B0600000000000000" pitchFamily="34" charset="-122"/>
            </a:endParaRPr>
          </a:p>
        </p:txBody>
      </p:sp>
      <p:sp>
        <p:nvSpPr>
          <p:cNvPr id="11" name="文本框 9">
            <a:extLst>
              <a:ext uri="{FF2B5EF4-FFF2-40B4-BE49-F238E27FC236}">
                <a16:creationId xmlns:a16="http://schemas.microsoft.com/office/drawing/2014/main" id="{5CB1471D-D26B-46C9-B11B-FBFF7D037948}"/>
              </a:ext>
            </a:extLst>
          </p:cNvPr>
          <p:cNvSpPr txBox="1"/>
          <p:nvPr/>
        </p:nvSpPr>
        <p:spPr>
          <a:xfrm>
            <a:off x="7994073" y="3991908"/>
            <a:ext cx="4197927" cy="1477328"/>
          </a:xfrm>
          <a:prstGeom prst="rect">
            <a:avLst/>
          </a:prstGeom>
          <a:noFill/>
        </p:spPr>
        <p:txBody>
          <a:bodyPr wrap="square" rtlCol="0">
            <a:spAutoFit/>
          </a:bodyPr>
          <a:lstStyle/>
          <a:p>
            <a:r>
              <a:rPr lang="en-US" altLang="zh-CN" sz="3000" b="1" spc="300">
                <a:solidFill>
                  <a:srgbClr val="47D6F4"/>
                </a:solidFill>
                <a:latin typeface="苹方 粗体" panose="020B0600000000000000" pitchFamily="34" charset="-122"/>
                <a:ea typeface="苹方 粗体" panose="020B0600000000000000" pitchFamily="34" charset="-122"/>
              </a:rPr>
              <a:t>IoT Blockchain in  the agricultural  supply chain</a:t>
            </a:r>
            <a:endParaRPr lang="zh-CN" altLang="en-US" sz="3000" b="1" spc="300" dirty="0">
              <a:solidFill>
                <a:srgbClr val="47D6F4"/>
              </a:solidFill>
              <a:latin typeface="苹方 粗体" panose="020B0600000000000000" pitchFamily="34" charset="-122"/>
              <a:ea typeface="苹方 粗体" panose="020B0600000000000000" pitchFamily="34" charset="-122"/>
            </a:endParaRPr>
          </a:p>
        </p:txBody>
      </p:sp>
      <p:sp>
        <p:nvSpPr>
          <p:cNvPr id="7" name="Hình chữ nhật 6">
            <a:extLst>
              <a:ext uri="{FF2B5EF4-FFF2-40B4-BE49-F238E27FC236}">
                <a16:creationId xmlns:a16="http://schemas.microsoft.com/office/drawing/2014/main" id="{61A464F0-1D44-4C3C-9350-EEA47835F40C}"/>
              </a:ext>
            </a:extLst>
          </p:cNvPr>
          <p:cNvSpPr/>
          <p:nvPr/>
        </p:nvSpPr>
        <p:spPr>
          <a:xfrm>
            <a:off x="1" y="0"/>
            <a:ext cx="6276108" cy="3229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8" name="Picture 4" descr="Image result for iot and blockchain in logistics">
            <a:extLst>
              <a:ext uri="{FF2B5EF4-FFF2-40B4-BE49-F238E27FC236}">
                <a16:creationId xmlns:a16="http://schemas.microsoft.com/office/drawing/2014/main" id="{10D10AAD-5EA4-4ACA-9CCB-8894B9C9A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14"/>
            <a:ext cx="6276109" cy="334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800362"/>
      </p:ext>
    </p:extLst>
  </p:cSld>
  <p:clrMapOvr>
    <a:masterClrMapping/>
  </p:clrMapOvr>
  <p:transition spd="slow" advClick="0" advTm="8261">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5093827-B47C-49A8-8259-ABBD7E9CBE4C}"/>
              </a:ext>
            </a:extLst>
          </p:cNvPr>
          <p:cNvSpPr>
            <a:spLocks noGrp="1"/>
          </p:cNvSpPr>
          <p:nvPr>
            <p:ph type="title"/>
          </p:nvPr>
        </p:nvSpPr>
        <p:spPr/>
        <p:txBody>
          <a:bodyPr/>
          <a:lstStyle/>
          <a:p>
            <a:endParaRPr lang="en-US"/>
          </a:p>
        </p:txBody>
      </p:sp>
      <p:sp>
        <p:nvSpPr>
          <p:cNvPr id="3" name="Chỗ dành sẵn cho Nội dung 2">
            <a:extLst>
              <a:ext uri="{FF2B5EF4-FFF2-40B4-BE49-F238E27FC236}">
                <a16:creationId xmlns:a16="http://schemas.microsoft.com/office/drawing/2014/main" id="{D4383FC6-E45D-4FAE-B6B5-0141191D5B4E}"/>
              </a:ext>
            </a:extLst>
          </p:cNvPr>
          <p:cNvSpPr>
            <a:spLocks noGrp="1"/>
          </p:cNvSpPr>
          <p:nvPr>
            <p:ph idx="1"/>
          </p:nvPr>
        </p:nvSpPr>
        <p:spPr/>
        <p:txBody>
          <a:bodyPr/>
          <a:lstStyle/>
          <a:p>
            <a:endParaRPr lang="en-US"/>
          </a:p>
        </p:txBody>
      </p:sp>
      <p:pic>
        <p:nvPicPr>
          <p:cNvPr id="4" name="图片 5">
            <a:extLst>
              <a:ext uri="{FF2B5EF4-FFF2-40B4-BE49-F238E27FC236}">
                <a16:creationId xmlns:a16="http://schemas.microsoft.com/office/drawing/2014/main" id="{A7697F39-DB4D-45C5-BFCB-660BADFB23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pic>
        <p:nvPicPr>
          <p:cNvPr id="19460" name="Picture 4" descr="https://www.globaltranz.com/wp-content/uploads/2018/05/how-blockchain-works-globaltranz.png">
            <a:extLst>
              <a:ext uri="{FF2B5EF4-FFF2-40B4-BE49-F238E27FC236}">
                <a16:creationId xmlns:a16="http://schemas.microsoft.com/office/drawing/2014/main" id="{80136083-90BF-4BE2-B861-EDF5C1CB3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1673"/>
            <a:ext cx="12192000" cy="5694218"/>
          </a:xfrm>
          <a:prstGeom prst="roundRect">
            <a:avLst/>
          </a:prstGeom>
          <a:noFill/>
          <a:extLst>
            <a:ext uri="{909E8E84-426E-40DD-AFC4-6F175D3DCCD1}">
              <a14:hiddenFill xmlns:a14="http://schemas.microsoft.com/office/drawing/2010/main">
                <a:solidFill>
                  <a:srgbClr val="FFFFFF"/>
                </a:solidFill>
              </a14:hiddenFill>
            </a:ext>
          </a:extLst>
        </p:spPr>
      </p:pic>
      <p:sp>
        <p:nvSpPr>
          <p:cNvPr id="7" name="文本框 9">
            <a:extLst>
              <a:ext uri="{FF2B5EF4-FFF2-40B4-BE49-F238E27FC236}">
                <a16:creationId xmlns:a16="http://schemas.microsoft.com/office/drawing/2014/main" id="{43526C2B-2445-48C0-8560-648E9DEC9F77}"/>
              </a:ext>
            </a:extLst>
          </p:cNvPr>
          <p:cNvSpPr txBox="1"/>
          <p:nvPr/>
        </p:nvSpPr>
        <p:spPr>
          <a:xfrm>
            <a:off x="568959" y="6139728"/>
            <a:ext cx="8172336" cy="553998"/>
          </a:xfrm>
          <a:prstGeom prst="rect">
            <a:avLst/>
          </a:prstGeom>
          <a:noFill/>
        </p:spPr>
        <p:txBody>
          <a:bodyPr wrap="square" rtlCol="0">
            <a:spAutoFit/>
          </a:bodyPr>
          <a:lstStyle/>
          <a:p>
            <a:r>
              <a:rPr lang="en-US" altLang="zh-CN" sz="3000" b="1" spc="300">
                <a:solidFill>
                  <a:srgbClr val="47D6F4"/>
                </a:solidFill>
                <a:latin typeface="苹方 粗体" panose="020B0600000000000000" pitchFamily="34" charset="-122"/>
                <a:ea typeface="苹方 粗体" panose="020B0600000000000000" pitchFamily="34" charset="-122"/>
              </a:rPr>
              <a:t>IoT Blockchain in LOGISTICS</a:t>
            </a:r>
            <a:endParaRPr lang="zh-CN" altLang="en-US" sz="3000" b="1" spc="300" dirty="0">
              <a:solidFill>
                <a:srgbClr val="47D6F4"/>
              </a:solidFill>
              <a:latin typeface="苹方 粗体" panose="020B0600000000000000" pitchFamily="34" charset="-122"/>
              <a:ea typeface="苹方 粗体" panose="020B0600000000000000" pitchFamily="34" charset="-122"/>
            </a:endParaRPr>
          </a:p>
        </p:txBody>
      </p:sp>
    </p:spTree>
    <p:extLst>
      <p:ext uri="{BB962C8B-B14F-4D97-AF65-F5344CB8AC3E}">
        <p14:creationId xmlns:p14="http://schemas.microsoft.com/office/powerpoint/2010/main" val="581713748"/>
      </p:ext>
    </p:extLst>
  </p:cSld>
  <p:clrMapOvr>
    <a:masterClrMapping/>
  </p:clrMapOvr>
  <p:transition spd="slow" advClick="0" advTm="9562">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2D0821D-7D2B-4EB7-9F67-CBCA3CBBA0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sp>
        <p:nvSpPr>
          <p:cNvPr id="4" name="Oval 85">
            <a:extLst>
              <a:ext uri="{FF2B5EF4-FFF2-40B4-BE49-F238E27FC236}">
                <a16:creationId xmlns:a16="http://schemas.microsoft.com/office/drawing/2014/main" id="{2B95699E-4472-49D4-9DF1-69DEC797BE1D}"/>
              </a:ext>
            </a:extLst>
          </p:cNvPr>
          <p:cNvSpPr/>
          <p:nvPr/>
        </p:nvSpPr>
        <p:spPr>
          <a:xfrm>
            <a:off x="4492262" y="5020934"/>
            <a:ext cx="515653" cy="515654"/>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mn-ea"/>
            </a:endParaRPr>
          </a:p>
        </p:txBody>
      </p:sp>
      <p:sp>
        <p:nvSpPr>
          <p:cNvPr id="5" name="Oval 73">
            <a:extLst>
              <a:ext uri="{FF2B5EF4-FFF2-40B4-BE49-F238E27FC236}">
                <a16:creationId xmlns:a16="http://schemas.microsoft.com/office/drawing/2014/main" id="{491BC9AC-0500-4651-837E-D2CB70BBBC5B}"/>
              </a:ext>
            </a:extLst>
          </p:cNvPr>
          <p:cNvSpPr/>
          <p:nvPr/>
        </p:nvSpPr>
        <p:spPr>
          <a:xfrm>
            <a:off x="5124385" y="5020934"/>
            <a:ext cx="515653" cy="515654"/>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mn-ea"/>
            </a:endParaRPr>
          </a:p>
        </p:txBody>
      </p:sp>
      <p:sp>
        <p:nvSpPr>
          <p:cNvPr id="8" name="Oval 65">
            <a:extLst>
              <a:ext uri="{FF2B5EF4-FFF2-40B4-BE49-F238E27FC236}">
                <a16:creationId xmlns:a16="http://schemas.microsoft.com/office/drawing/2014/main" id="{6CCACC7A-2A66-4C91-A557-47ED0DF14263}"/>
              </a:ext>
            </a:extLst>
          </p:cNvPr>
          <p:cNvSpPr/>
          <p:nvPr/>
        </p:nvSpPr>
        <p:spPr>
          <a:xfrm>
            <a:off x="5756509" y="5020934"/>
            <a:ext cx="515653" cy="515654"/>
          </a:xfrm>
          <a:prstGeom prst="ellipse">
            <a:avLst/>
          </a:prstGeom>
          <a:solidFill>
            <a:srgbClr val="8497B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mn-ea"/>
            </a:endParaRPr>
          </a:p>
        </p:txBody>
      </p:sp>
      <p:sp>
        <p:nvSpPr>
          <p:cNvPr id="9" name="Oval 63">
            <a:extLst>
              <a:ext uri="{FF2B5EF4-FFF2-40B4-BE49-F238E27FC236}">
                <a16:creationId xmlns:a16="http://schemas.microsoft.com/office/drawing/2014/main" id="{35D600D1-D9FA-4591-89E8-30447718CA8B}"/>
              </a:ext>
            </a:extLst>
          </p:cNvPr>
          <p:cNvSpPr/>
          <p:nvPr/>
        </p:nvSpPr>
        <p:spPr>
          <a:xfrm>
            <a:off x="6388633" y="5020934"/>
            <a:ext cx="515653" cy="515654"/>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mn-ea"/>
            </a:endParaRPr>
          </a:p>
        </p:txBody>
      </p:sp>
      <p:sp>
        <p:nvSpPr>
          <p:cNvPr id="10" name="Oval 50">
            <a:extLst>
              <a:ext uri="{FF2B5EF4-FFF2-40B4-BE49-F238E27FC236}">
                <a16:creationId xmlns:a16="http://schemas.microsoft.com/office/drawing/2014/main" id="{B933CAA9-30DA-4248-9E2D-CA7AEA00AF2F}"/>
              </a:ext>
            </a:extLst>
          </p:cNvPr>
          <p:cNvSpPr/>
          <p:nvPr/>
        </p:nvSpPr>
        <p:spPr>
          <a:xfrm>
            <a:off x="7018623" y="5020934"/>
            <a:ext cx="515653" cy="515654"/>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mn-ea"/>
            </a:endParaRPr>
          </a:p>
        </p:txBody>
      </p:sp>
      <p:sp>
        <p:nvSpPr>
          <p:cNvPr id="11" name="Freeform: Shape 138">
            <a:extLst>
              <a:ext uri="{FF2B5EF4-FFF2-40B4-BE49-F238E27FC236}">
                <a16:creationId xmlns:a16="http://schemas.microsoft.com/office/drawing/2014/main" id="{F429D97B-596D-450F-9977-192324CFAFB6}"/>
              </a:ext>
            </a:extLst>
          </p:cNvPr>
          <p:cNvSpPr>
            <a:spLocks/>
          </p:cNvSpPr>
          <p:nvPr/>
        </p:nvSpPr>
        <p:spPr bwMode="auto">
          <a:xfrm>
            <a:off x="5263172" y="5142777"/>
            <a:ext cx="271967" cy="271968"/>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p>
            <a:pPr algn="ctr"/>
            <a:endParaRPr>
              <a:solidFill>
                <a:schemeClr val="bg1"/>
              </a:solidFill>
              <a:latin typeface="+mn-ea"/>
            </a:endParaRPr>
          </a:p>
        </p:txBody>
      </p:sp>
      <p:sp>
        <p:nvSpPr>
          <p:cNvPr id="12" name="Freeform: Shape 139">
            <a:extLst>
              <a:ext uri="{FF2B5EF4-FFF2-40B4-BE49-F238E27FC236}">
                <a16:creationId xmlns:a16="http://schemas.microsoft.com/office/drawing/2014/main" id="{7F541DA9-90B1-4699-8471-47372AD7F57A}"/>
              </a:ext>
            </a:extLst>
          </p:cNvPr>
          <p:cNvSpPr>
            <a:spLocks/>
          </p:cNvSpPr>
          <p:nvPr/>
        </p:nvSpPr>
        <p:spPr bwMode="auto">
          <a:xfrm>
            <a:off x="4622493" y="5142777"/>
            <a:ext cx="271967" cy="271968"/>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chemeClr val="bg1"/>
          </a:solidFill>
          <a:ln>
            <a:noFill/>
          </a:ln>
        </p:spPr>
        <p:txBody>
          <a:bodyPr anchor="ctr"/>
          <a:lstStyle/>
          <a:p>
            <a:pPr algn="ctr"/>
            <a:endParaRPr>
              <a:solidFill>
                <a:schemeClr val="bg1"/>
              </a:solidFill>
              <a:latin typeface="+mn-ea"/>
            </a:endParaRPr>
          </a:p>
        </p:txBody>
      </p:sp>
      <p:sp>
        <p:nvSpPr>
          <p:cNvPr id="13" name="Freeform: Shape 140">
            <a:extLst>
              <a:ext uri="{FF2B5EF4-FFF2-40B4-BE49-F238E27FC236}">
                <a16:creationId xmlns:a16="http://schemas.microsoft.com/office/drawing/2014/main" id="{C3543D75-71EA-4DF3-AE1C-EDDC8E8E6E46}"/>
              </a:ext>
            </a:extLst>
          </p:cNvPr>
          <p:cNvSpPr>
            <a:spLocks/>
          </p:cNvSpPr>
          <p:nvPr/>
        </p:nvSpPr>
        <p:spPr bwMode="auto">
          <a:xfrm>
            <a:off x="5880194" y="5142777"/>
            <a:ext cx="271967" cy="271968"/>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bg1"/>
          </a:solidFill>
          <a:ln>
            <a:noFill/>
          </a:ln>
        </p:spPr>
        <p:txBody>
          <a:bodyPr anchor="ctr"/>
          <a:lstStyle/>
          <a:p>
            <a:pPr algn="ctr"/>
            <a:endParaRPr>
              <a:solidFill>
                <a:schemeClr val="bg1"/>
              </a:solidFill>
              <a:latin typeface="+mn-ea"/>
            </a:endParaRPr>
          </a:p>
        </p:txBody>
      </p:sp>
      <p:sp>
        <p:nvSpPr>
          <p:cNvPr id="14" name="Freeform: Shape 142">
            <a:extLst>
              <a:ext uri="{FF2B5EF4-FFF2-40B4-BE49-F238E27FC236}">
                <a16:creationId xmlns:a16="http://schemas.microsoft.com/office/drawing/2014/main" id="{527A9303-9771-4B36-B6F1-51E3A12C93D0}"/>
              </a:ext>
            </a:extLst>
          </p:cNvPr>
          <p:cNvSpPr>
            <a:spLocks/>
          </p:cNvSpPr>
          <p:nvPr/>
        </p:nvSpPr>
        <p:spPr bwMode="auto">
          <a:xfrm>
            <a:off x="7140465" y="5142777"/>
            <a:ext cx="271967" cy="271968"/>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a:solidFill>
                <a:schemeClr val="bg1"/>
              </a:solidFill>
              <a:latin typeface="+mn-ea"/>
            </a:endParaRPr>
          </a:p>
        </p:txBody>
      </p:sp>
      <p:sp>
        <p:nvSpPr>
          <p:cNvPr id="15" name="Freeform: Shape 143">
            <a:extLst>
              <a:ext uri="{FF2B5EF4-FFF2-40B4-BE49-F238E27FC236}">
                <a16:creationId xmlns:a16="http://schemas.microsoft.com/office/drawing/2014/main" id="{A53E1F65-7537-40BB-8BF7-2C2A0A6F1687}"/>
              </a:ext>
            </a:extLst>
          </p:cNvPr>
          <p:cNvSpPr>
            <a:spLocks/>
          </p:cNvSpPr>
          <p:nvPr/>
        </p:nvSpPr>
        <p:spPr bwMode="auto">
          <a:xfrm>
            <a:off x="6510475" y="5142777"/>
            <a:ext cx="271967" cy="271968"/>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a:solidFill>
                <a:schemeClr val="bg1"/>
              </a:solidFill>
              <a:latin typeface="+mn-ea"/>
            </a:endParaRPr>
          </a:p>
        </p:txBody>
      </p:sp>
      <p:sp>
        <p:nvSpPr>
          <p:cNvPr id="16" name="Straight Connector 100">
            <a:extLst>
              <a:ext uri="{FF2B5EF4-FFF2-40B4-BE49-F238E27FC236}">
                <a16:creationId xmlns:a16="http://schemas.microsoft.com/office/drawing/2014/main" id="{DE3AC6FA-2C03-4096-A6BE-4D6F30018BA9}"/>
              </a:ext>
            </a:extLst>
          </p:cNvPr>
          <p:cNvSpPr>
            <a:spLocks/>
          </p:cNvSpPr>
          <p:nvPr/>
        </p:nvSpPr>
        <p:spPr bwMode="auto">
          <a:xfrm flipH="1" flipV="1">
            <a:off x="6029261" y="2015724"/>
            <a:ext cx="754314" cy="177984"/>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17" name="Freeform: Shape 101">
            <a:extLst>
              <a:ext uri="{FF2B5EF4-FFF2-40B4-BE49-F238E27FC236}">
                <a16:creationId xmlns:a16="http://schemas.microsoft.com/office/drawing/2014/main" id="{5A75BD79-EDE7-4FDC-A5E3-3849EEB93592}"/>
              </a:ext>
            </a:extLst>
          </p:cNvPr>
          <p:cNvSpPr>
            <a:spLocks/>
          </p:cNvSpPr>
          <p:nvPr/>
        </p:nvSpPr>
        <p:spPr bwMode="auto">
          <a:xfrm>
            <a:off x="6783576" y="2193708"/>
            <a:ext cx="708759" cy="1201391"/>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18" name="Freeform: Shape 102">
            <a:extLst>
              <a:ext uri="{FF2B5EF4-FFF2-40B4-BE49-F238E27FC236}">
                <a16:creationId xmlns:a16="http://schemas.microsoft.com/office/drawing/2014/main" id="{6B76A9A0-F1F6-4D1A-90B7-EAED5B76F1E4}"/>
              </a:ext>
            </a:extLst>
          </p:cNvPr>
          <p:cNvSpPr>
            <a:spLocks/>
          </p:cNvSpPr>
          <p:nvPr/>
        </p:nvSpPr>
        <p:spPr bwMode="auto">
          <a:xfrm>
            <a:off x="5431742" y="3395099"/>
            <a:ext cx="2060593" cy="1447178"/>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19" name="Straight Connector 103">
            <a:extLst>
              <a:ext uri="{FF2B5EF4-FFF2-40B4-BE49-F238E27FC236}">
                <a16:creationId xmlns:a16="http://schemas.microsoft.com/office/drawing/2014/main" id="{F8DB64F6-2B74-45A0-B059-66E7FD514128}"/>
              </a:ext>
            </a:extLst>
          </p:cNvPr>
          <p:cNvSpPr>
            <a:spLocks/>
          </p:cNvSpPr>
          <p:nvPr/>
        </p:nvSpPr>
        <p:spPr bwMode="auto">
          <a:xfrm>
            <a:off x="4810916" y="3954477"/>
            <a:ext cx="620826" cy="792452"/>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20" name="Freeform: Shape 104">
            <a:extLst>
              <a:ext uri="{FF2B5EF4-FFF2-40B4-BE49-F238E27FC236}">
                <a16:creationId xmlns:a16="http://schemas.microsoft.com/office/drawing/2014/main" id="{ACB3FFD0-2350-4FE0-9CBA-3B968ACFA221}"/>
              </a:ext>
            </a:extLst>
          </p:cNvPr>
          <p:cNvSpPr>
            <a:spLocks/>
          </p:cNvSpPr>
          <p:nvPr/>
        </p:nvSpPr>
        <p:spPr bwMode="auto">
          <a:xfrm>
            <a:off x="4699675" y="2801755"/>
            <a:ext cx="111243" cy="115272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21" name="Straight Connector 105">
            <a:extLst>
              <a:ext uri="{FF2B5EF4-FFF2-40B4-BE49-F238E27FC236}">
                <a16:creationId xmlns:a16="http://schemas.microsoft.com/office/drawing/2014/main" id="{8EDDD101-7AE5-465B-9E7F-DD30C0862FFB}"/>
              </a:ext>
            </a:extLst>
          </p:cNvPr>
          <p:cNvSpPr>
            <a:spLocks/>
          </p:cNvSpPr>
          <p:nvPr/>
        </p:nvSpPr>
        <p:spPr bwMode="auto">
          <a:xfrm flipH="1">
            <a:off x="5344869" y="2015724"/>
            <a:ext cx="684392" cy="232015"/>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22" name="Freeform: Shape 106">
            <a:extLst>
              <a:ext uri="{FF2B5EF4-FFF2-40B4-BE49-F238E27FC236}">
                <a16:creationId xmlns:a16="http://schemas.microsoft.com/office/drawing/2014/main" id="{F00D9CAE-617B-48D1-99E0-20AF5B6A48A3}"/>
              </a:ext>
            </a:extLst>
          </p:cNvPr>
          <p:cNvSpPr>
            <a:spLocks/>
          </p:cNvSpPr>
          <p:nvPr/>
        </p:nvSpPr>
        <p:spPr bwMode="auto">
          <a:xfrm>
            <a:off x="5345867" y="2173602"/>
            <a:ext cx="1441261" cy="80454"/>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23" name="Freeform: Shape 107">
            <a:extLst>
              <a:ext uri="{FF2B5EF4-FFF2-40B4-BE49-F238E27FC236}">
                <a16:creationId xmlns:a16="http://schemas.microsoft.com/office/drawing/2014/main" id="{7BE4C2C8-6257-4E72-B80D-58E96177FF23}"/>
              </a:ext>
            </a:extLst>
          </p:cNvPr>
          <p:cNvSpPr>
            <a:spLocks/>
          </p:cNvSpPr>
          <p:nvPr/>
        </p:nvSpPr>
        <p:spPr bwMode="auto">
          <a:xfrm>
            <a:off x="5243163" y="3509517"/>
            <a:ext cx="188579" cy="1237412"/>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24" name="Freeform: Shape 108">
            <a:extLst>
              <a:ext uri="{FF2B5EF4-FFF2-40B4-BE49-F238E27FC236}">
                <a16:creationId xmlns:a16="http://schemas.microsoft.com/office/drawing/2014/main" id="{157BE2A9-A510-4E0A-80CD-AACACBB3D5DC}"/>
              </a:ext>
            </a:extLst>
          </p:cNvPr>
          <p:cNvSpPr>
            <a:spLocks/>
          </p:cNvSpPr>
          <p:nvPr/>
        </p:nvSpPr>
        <p:spPr bwMode="auto">
          <a:xfrm>
            <a:off x="5243163" y="2253036"/>
            <a:ext cx="139845" cy="1256482"/>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12700">
            <a:solidFill>
              <a:schemeClr val="bg1">
                <a:lumMod val="65000"/>
                <a:alpha val="54000"/>
              </a:scheme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25" name="Freeform: Shape 109">
            <a:extLst>
              <a:ext uri="{FF2B5EF4-FFF2-40B4-BE49-F238E27FC236}">
                <a16:creationId xmlns:a16="http://schemas.microsoft.com/office/drawing/2014/main" id="{5E95825D-2DCE-4CBB-85DA-5840154B3B91}"/>
              </a:ext>
            </a:extLst>
          </p:cNvPr>
          <p:cNvSpPr>
            <a:spLocks/>
          </p:cNvSpPr>
          <p:nvPr/>
        </p:nvSpPr>
        <p:spPr bwMode="auto">
          <a:xfrm>
            <a:off x="5993240" y="4041349"/>
            <a:ext cx="317842" cy="800928"/>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12700">
            <a:solidFill>
              <a:schemeClr val="bg1">
                <a:lumMod val="65000"/>
                <a:alpha val="54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26" name="Freeform: Shape 110">
            <a:extLst>
              <a:ext uri="{FF2B5EF4-FFF2-40B4-BE49-F238E27FC236}">
                <a16:creationId xmlns:a16="http://schemas.microsoft.com/office/drawing/2014/main" id="{0CE82FE6-4F75-4DA5-87A1-CDCBF3CE3A6F}"/>
              </a:ext>
            </a:extLst>
          </p:cNvPr>
          <p:cNvSpPr>
            <a:spLocks/>
          </p:cNvSpPr>
          <p:nvPr/>
        </p:nvSpPr>
        <p:spPr bwMode="auto">
          <a:xfrm>
            <a:off x="5993241" y="2179936"/>
            <a:ext cx="349612" cy="1861415"/>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27" name="Straight Connector 111">
            <a:extLst>
              <a:ext uri="{FF2B5EF4-FFF2-40B4-BE49-F238E27FC236}">
                <a16:creationId xmlns:a16="http://schemas.microsoft.com/office/drawing/2014/main" id="{C909A152-54B2-48E4-80D3-89E5939808E0}"/>
              </a:ext>
            </a:extLst>
          </p:cNvPr>
          <p:cNvSpPr>
            <a:spLocks/>
          </p:cNvSpPr>
          <p:nvPr/>
        </p:nvSpPr>
        <p:spPr bwMode="auto">
          <a:xfrm>
            <a:off x="6029261" y="2015724"/>
            <a:ext cx="19070" cy="164212"/>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28" name="Straight Connector 112">
            <a:extLst>
              <a:ext uri="{FF2B5EF4-FFF2-40B4-BE49-F238E27FC236}">
                <a16:creationId xmlns:a16="http://schemas.microsoft.com/office/drawing/2014/main" id="{86F158DA-A6AF-4222-972A-790E500D4B2D}"/>
              </a:ext>
            </a:extLst>
          </p:cNvPr>
          <p:cNvSpPr>
            <a:spLocks/>
          </p:cNvSpPr>
          <p:nvPr/>
        </p:nvSpPr>
        <p:spPr bwMode="auto">
          <a:xfrm flipH="1">
            <a:off x="4754767" y="2246593"/>
            <a:ext cx="583758" cy="555226"/>
          </a:xfrm>
          <a:prstGeom prst="line">
            <a:avLst/>
          </a:pr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29" name="Straight Connector 113">
            <a:extLst>
              <a:ext uri="{FF2B5EF4-FFF2-40B4-BE49-F238E27FC236}">
                <a16:creationId xmlns:a16="http://schemas.microsoft.com/office/drawing/2014/main" id="{C12F4266-86B3-4542-9D4F-69696CF0509A}"/>
              </a:ext>
            </a:extLst>
          </p:cNvPr>
          <p:cNvSpPr>
            <a:spLocks/>
          </p:cNvSpPr>
          <p:nvPr/>
        </p:nvSpPr>
        <p:spPr bwMode="auto">
          <a:xfrm flipH="1" flipV="1">
            <a:off x="7327064" y="3319880"/>
            <a:ext cx="165271" cy="75220"/>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30" name="Straight Connector 114">
            <a:extLst>
              <a:ext uri="{FF2B5EF4-FFF2-40B4-BE49-F238E27FC236}">
                <a16:creationId xmlns:a16="http://schemas.microsoft.com/office/drawing/2014/main" id="{FD1C6121-3ED8-4EE1-AAF5-1D7D275C85FF}"/>
              </a:ext>
            </a:extLst>
          </p:cNvPr>
          <p:cNvSpPr>
            <a:spLocks/>
          </p:cNvSpPr>
          <p:nvPr/>
        </p:nvSpPr>
        <p:spPr bwMode="auto">
          <a:xfrm flipH="1" flipV="1">
            <a:off x="6776512" y="2194668"/>
            <a:ext cx="188226" cy="489555"/>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31" name="Straight Connector 115">
            <a:extLst>
              <a:ext uri="{FF2B5EF4-FFF2-40B4-BE49-F238E27FC236}">
                <a16:creationId xmlns:a16="http://schemas.microsoft.com/office/drawing/2014/main" id="{A6C8BF9C-A8D7-4AC0-9D6C-2B8FF3D607EC}"/>
              </a:ext>
            </a:extLst>
          </p:cNvPr>
          <p:cNvSpPr>
            <a:spLocks/>
          </p:cNvSpPr>
          <p:nvPr/>
        </p:nvSpPr>
        <p:spPr bwMode="auto">
          <a:xfrm flipH="1" flipV="1">
            <a:off x="6964739" y="2684223"/>
            <a:ext cx="362325" cy="635657"/>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32" name="Straight Connector 116">
            <a:extLst>
              <a:ext uri="{FF2B5EF4-FFF2-40B4-BE49-F238E27FC236}">
                <a16:creationId xmlns:a16="http://schemas.microsoft.com/office/drawing/2014/main" id="{FCC4C126-DE15-42D8-8E85-2BE8A74F45BE}"/>
              </a:ext>
            </a:extLst>
          </p:cNvPr>
          <p:cNvSpPr>
            <a:spLocks/>
          </p:cNvSpPr>
          <p:nvPr/>
        </p:nvSpPr>
        <p:spPr bwMode="auto">
          <a:xfrm flipH="1" flipV="1">
            <a:off x="7327064" y="3319880"/>
            <a:ext cx="15891" cy="856017"/>
          </a:xfrm>
          <a:prstGeom prst="line">
            <a:avLst/>
          </a:prstGeom>
          <a:noFill/>
          <a:ln w="12700">
            <a:solidFill>
              <a:schemeClr val="bg1">
                <a:lumMod val="65000"/>
                <a:alpha val="54000"/>
              </a:schemeClr>
            </a:solidFill>
            <a:prstDash val="solid"/>
            <a:round/>
            <a:headEnd type="oval" w="sm" len="sm"/>
            <a:tailEnd type="none"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33" name="Freeform: Shape 117">
            <a:extLst>
              <a:ext uri="{FF2B5EF4-FFF2-40B4-BE49-F238E27FC236}">
                <a16:creationId xmlns:a16="http://schemas.microsoft.com/office/drawing/2014/main" id="{8B9373FE-04FC-4FF1-96CD-EFC3DDA3277A}"/>
              </a:ext>
            </a:extLst>
          </p:cNvPr>
          <p:cNvSpPr>
            <a:spLocks/>
          </p:cNvSpPr>
          <p:nvPr/>
        </p:nvSpPr>
        <p:spPr bwMode="auto">
          <a:xfrm>
            <a:off x="5993241" y="4041350"/>
            <a:ext cx="1349714" cy="255322"/>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34" name="Straight Connector 118">
            <a:extLst>
              <a:ext uri="{FF2B5EF4-FFF2-40B4-BE49-F238E27FC236}">
                <a16:creationId xmlns:a16="http://schemas.microsoft.com/office/drawing/2014/main" id="{0B0FB39A-7218-4200-8118-C21B333CE450}"/>
              </a:ext>
            </a:extLst>
          </p:cNvPr>
          <p:cNvSpPr>
            <a:spLocks/>
          </p:cNvSpPr>
          <p:nvPr/>
        </p:nvSpPr>
        <p:spPr bwMode="auto">
          <a:xfrm>
            <a:off x="5243164" y="3509517"/>
            <a:ext cx="750077" cy="531833"/>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35" name="Straight Connector 119">
            <a:extLst>
              <a:ext uri="{FF2B5EF4-FFF2-40B4-BE49-F238E27FC236}">
                <a16:creationId xmlns:a16="http://schemas.microsoft.com/office/drawing/2014/main" id="{47E42468-4DF8-42B9-9BFA-97DED6D3B64B}"/>
              </a:ext>
            </a:extLst>
          </p:cNvPr>
          <p:cNvSpPr>
            <a:spLocks/>
          </p:cNvSpPr>
          <p:nvPr/>
        </p:nvSpPr>
        <p:spPr bwMode="auto">
          <a:xfrm>
            <a:off x="4754767" y="2801820"/>
            <a:ext cx="488398" cy="707698"/>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36" name="Straight Connector 120">
            <a:extLst>
              <a:ext uri="{FF2B5EF4-FFF2-40B4-BE49-F238E27FC236}">
                <a16:creationId xmlns:a16="http://schemas.microsoft.com/office/drawing/2014/main" id="{CFFCA5BE-6214-45B6-A693-83F3DFD3F458}"/>
              </a:ext>
            </a:extLst>
          </p:cNvPr>
          <p:cNvSpPr>
            <a:spLocks/>
          </p:cNvSpPr>
          <p:nvPr/>
        </p:nvSpPr>
        <p:spPr bwMode="auto">
          <a:xfrm flipH="1">
            <a:off x="4754767" y="2642905"/>
            <a:ext cx="628243" cy="158914"/>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37" name="Straight Connector 121">
            <a:extLst>
              <a:ext uri="{FF2B5EF4-FFF2-40B4-BE49-F238E27FC236}">
                <a16:creationId xmlns:a16="http://schemas.microsoft.com/office/drawing/2014/main" id="{F95ED5EB-4055-4149-8B22-E7FD003FE9FC}"/>
              </a:ext>
            </a:extLst>
          </p:cNvPr>
          <p:cNvSpPr>
            <a:spLocks/>
          </p:cNvSpPr>
          <p:nvPr/>
        </p:nvSpPr>
        <p:spPr bwMode="auto">
          <a:xfrm flipH="1">
            <a:off x="5383009" y="2179936"/>
            <a:ext cx="665322" cy="462970"/>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38" name="Straight Connector 122">
            <a:extLst>
              <a:ext uri="{FF2B5EF4-FFF2-40B4-BE49-F238E27FC236}">
                <a16:creationId xmlns:a16="http://schemas.microsoft.com/office/drawing/2014/main" id="{BA68F279-4688-49E5-882F-1A15DE30CDB4}"/>
              </a:ext>
            </a:extLst>
          </p:cNvPr>
          <p:cNvSpPr>
            <a:spLocks/>
          </p:cNvSpPr>
          <p:nvPr/>
        </p:nvSpPr>
        <p:spPr bwMode="auto">
          <a:xfrm flipH="1" flipV="1">
            <a:off x="6048331" y="2179936"/>
            <a:ext cx="916408" cy="504288"/>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39" name="Freeform: Shape 123">
            <a:extLst>
              <a:ext uri="{FF2B5EF4-FFF2-40B4-BE49-F238E27FC236}">
                <a16:creationId xmlns:a16="http://schemas.microsoft.com/office/drawing/2014/main" id="{98DAE33A-E982-48F5-B1D7-38E8958C7730}"/>
              </a:ext>
            </a:extLst>
          </p:cNvPr>
          <p:cNvSpPr>
            <a:spLocks/>
          </p:cNvSpPr>
          <p:nvPr/>
        </p:nvSpPr>
        <p:spPr bwMode="auto">
          <a:xfrm>
            <a:off x="6964739" y="2684223"/>
            <a:ext cx="444961" cy="619766"/>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40" name="Freeform: Shape 124">
            <a:extLst>
              <a:ext uri="{FF2B5EF4-FFF2-40B4-BE49-F238E27FC236}">
                <a16:creationId xmlns:a16="http://schemas.microsoft.com/office/drawing/2014/main" id="{6AE6F13C-5DFB-48E0-B592-1345F7BA7128}"/>
              </a:ext>
            </a:extLst>
          </p:cNvPr>
          <p:cNvSpPr>
            <a:spLocks/>
          </p:cNvSpPr>
          <p:nvPr/>
        </p:nvSpPr>
        <p:spPr bwMode="auto">
          <a:xfrm>
            <a:off x="6947788" y="2684223"/>
            <a:ext cx="381395" cy="1612449"/>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12700">
            <a:solidFill>
              <a:schemeClr val="bg1">
                <a:lumMod val="65000"/>
                <a:alpha val="54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41" name="Straight Connector 125">
            <a:extLst>
              <a:ext uri="{FF2B5EF4-FFF2-40B4-BE49-F238E27FC236}">
                <a16:creationId xmlns:a16="http://schemas.microsoft.com/office/drawing/2014/main" id="{8EAC8305-4253-4493-B863-89CC33B21F6B}"/>
              </a:ext>
            </a:extLst>
          </p:cNvPr>
          <p:cNvSpPr>
            <a:spLocks/>
          </p:cNvSpPr>
          <p:nvPr/>
        </p:nvSpPr>
        <p:spPr bwMode="auto">
          <a:xfrm flipV="1">
            <a:off x="6342853" y="2684223"/>
            <a:ext cx="621886" cy="199172"/>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42" name="Straight Connector 126">
            <a:extLst>
              <a:ext uri="{FF2B5EF4-FFF2-40B4-BE49-F238E27FC236}">
                <a16:creationId xmlns:a16="http://schemas.microsoft.com/office/drawing/2014/main" id="{B0ADF9AD-49D3-4322-9A3A-9C56CF153AE7}"/>
              </a:ext>
            </a:extLst>
          </p:cNvPr>
          <p:cNvSpPr>
            <a:spLocks/>
          </p:cNvSpPr>
          <p:nvPr/>
        </p:nvSpPr>
        <p:spPr bwMode="auto">
          <a:xfrm flipV="1">
            <a:off x="5243164" y="2883396"/>
            <a:ext cx="1099689" cy="634598"/>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43" name="Freeform: Shape 127">
            <a:extLst>
              <a:ext uri="{FF2B5EF4-FFF2-40B4-BE49-F238E27FC236}">
                <a16:creationId xmlns:a16="http://schemas.microsoft.com/office/drawing/2014/main" id="{A62F7DDE-7348-4EAA-8E8A-450AA73124A4}"/>
              </a:ext>
            </a:extLst>
          </p:cNvPr>
          <p:cNvSpPr>
            <a:spLocks/>
          </p:cNvSpPr>
          <p:nvPr/>
        </p:nvSpPr>
        <p:spPr bwMode="auto">
          <a:xfrm>
            <a:off x="4810916" y="3517993"/>
            <a:ext cx="584806" cy="830591"/>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44" name="Straight Connector 128">
            <a:extLst>
              <a:ext uri="{FF2B5EF4-FFF2-40B4-BE49-F238E27FC236}">
                <a16:creationId xmlns:a16="http://schemas.microsoft.com/office/drawing/2014/main" id="{F225F436-EA1D-4E9B-8FAC-BF12E1DCEF3D}"/>
              </a:ext>
            </a:extLst>
          </p:cNvPr>
          <p:cNvSpPr>
            <a:spLocks/>
          </p:cNvSpPr>
          <p:nvPr/>
        </p:nvSpPr>
        <p:spPr bwMode="auto">
          <a:xfrm flipH="1">
            <a:off x="5395722" y="4041350"/>
            <a:ext cx="597519" cy="307234"/>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45" name="Freeform: Shape 129">
            <a:extLst>
              <a:ext uri="{FF2B5EF4-FFF2-40B4-BE49-F238E27FC236}">
                <a16:creationId xmlns:a16="http://schemas.microsoft.com/office/drawing/2014/main" id="{804DFBBD-265D-4736-B6AA-296E0A8437D1}"/>
              </a:ext>
            </a:extLst>
          </p:cNvPr>
          <p:cNvSpPr>
            <a:spLocks/>
          </p:cNvSpPr>
          <p:nvPr/>
        </p:nvSpPr>
        <p:spPr bwMode="auto">
          <a:xfrm>
            <a:off x="5993241" y="3319879"/>
            <a:ext cx="1333823" cy="721471"/>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46" name="Freeform: Shape 130">
            <a:extLst>
              <a:ext uri="{FF2B5EF4-FFF2-40B4-BE49-F238E27FC236}">
                <a16:creationId xmlns:a16="http://schemas.microsoft.com/office/drawing/2014/main" id="{4415DF22-6661-4A2F-8661-23D1F8BBA794}"/>
              </a:ext>
            </a:extLst>
          </p:cNvPr>
          <p:cNvSpPr>
            <a:spLocks/>
          </p:cNvSpPr>
          <p:nvPr/>
        </p:nvSpPr>
        <p:spPr bwMode="auto">
          <a:xfrm>
            <a:off x="5442337" y="4627213"/>
            <a:ext cx="1363487" cy="122894"/>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12700">
            <a:solidFill>
              <a:schemeClr val="bg1">
                <a:lumMod val="65000"/>
                <a:alpha val="54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47" name="Freeform: Shape 131">
            <a:extLst>
              <a:ext uri="{FF2B5EF4-FFF2-40B4-BE49-F238E27FC236}">
                <a16:creationId xmlns:a16="http://schemas.microsoft.com/office/drawing/2014/main" id="{2AAC4228-7555-4A2B-AB31-25E9E0B9B4E1}"/>
              </a:ext>
            </a:extLst>
          </p:cNvPr>
          <p:cNvSpPr>
            <a:spLocks/>
          </p:cNvSpPr>
          <p:nvPr/>
        </p:nvSpPr>
        <p:spPr bwMode="auto">
          <a:xfrm>
            <a:off x="5395721" y="4296671"/>
            <a:ext cx="1560541" cy="370800"/>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12700">
            <a:solidFill>
              <a:schemeClr val="bg1">
                <a:lumMod val="65000"/>
                <a:alpha val="54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latin typeface="+mn-ea"/>
            </a:endParaRPr>
          </a:p>
        </p:txBody>
      </p:sp>
      <p:sp>
        <p:nvSpPr>
          <p:cNvPr id="48" name="Straight Connector 132">
            <a:extLst>
              <a:ext uri="{FF2B5EF4-FFF2-40B4-BE49-F238E27FC236}">
                <a16:creationId xmlns:a16="http://schemas.microsoft.com/office/drawing/2014/main" id="{444253C8-9D58-455B-9B89-3C496047EEF8}"/>
              </a:ext>
            </a:extLst>
          </p:cNvPr>
          <p:cNvSpPr>
            <a:spLocks/>
          </p:cNvSpPr>
          <p:nvPr/>
        </p:nvSpPr>
        <p:spPr bwMode="auto">
          <a:xfrm>
            <a:off x="6342853" y="2883395"/>
            <a:ext cx="605994" cy="584804"/>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49" name="Straight Connector 133">
            <a:extLst>
              <a:ext uri="{FF2B5EF4-FFF2-40B4-BE49-F238E27FC236}">
                <a16:creationId xmlns:a16="http://schemas.microsoft.com/office/drawing/2014/main" id="{6C96B26D-CE68-4744-BD74-8FA3675878C5}"/>
              </a:ext>
            </a:extLst>
          </p:cNvPr>
          <p:cNvSpPr>
            <a:spLocks/>
          </p:cNvSpPr>
          <p:nvPr/>
        </p:nvSpPr>
        <p:spPr bwMode="auto">
          <a:xfrm>
            <a:off x="5383009" y="2642905"/>
            <a:ext cx="959844" cy="240490"/>
          </a:xfrm>
          <a:prstGeom prst="line">
            <a:avLst/>
          </a:prstGeom>
          <a:noFill/>
          <a:ln w="12700">
            <a:solidFill>
              <a:schemeClr val="bg1">
                <a:lumMod val="65000"/>
                <a:alpha val="54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endParaRPr>
              <a:solidFill>
                <a:schemeClr val="bg1"/>
              </a:solidFill>
              <a:latin typeface="+mn-ea"/>
            </a:endParaRPr>
          </a:p>
        </p:txBody>
      </p:sp>
      <p:sp>
        <p:nvSpPr>
          <p:cNvPr id="50" name="Oval 98">
            <a:extLst>
              <a:ext uri="{FF2B5EF4-FFF2-40B4-BE49-F238E27FC236}">
                <a16:creationId xmlns:a16="http://schemas.microsoft.com/office/drawing/2014/main" id="{C375A661-951F-4DA1-BDC2-71A7F56E8CF1}"/>
              </a:ext>
            </a:extLst>
          </p:cNvPr>
          <p:cNvSpPr/>
          <p:nvPr/>
        </p:nvSpPr>
        <p:spPr>
          <a:xfrm>
            <a:off x="5151794" y="2483951"/>
            <a:ext cx="1880614" cy="1880610"/>
          </a:xfrm>
          <a:prstGeom prst="ellipse">
            <a:avLst/>
          </a:prstGeom>
          <a:solidFill>
            <a:srgbClr val="0070C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mn-ea"/>
            </a:endParaRPr>
          </a:p>
        </p:txBody>
      </p:sp>
      <p:sp>
        <p:nvSpPr>
          <p:cNvPr id="51" name="TextBox 134">
            <a:extLst>
              <a:ext uri="{FF2B5EF4-FFF2-40B4-BE49-F238E27FC236}">
                <a16:creationId xmlns:a16="http://schemas.microsoft.com/office/drawing/2014/main" id="{E16A621C-EDF6-45BF-B4F5-E12A27979821}"/>
              </a:ext>
            </a:extLst>
          </p:cNvPr>
          <p:cNvSpPr txBox="1">
            <a:spLocks/>
          </p:cNvSpPr>
          <p:nvPr/>
        </p:nvSpPr>
        <p:spPr bwMode="auto">
          <a:xfrm>
            <a:off x="5560023" y="3072385"/>
            <a:ext cx="1077218" cy="193899"/>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Autofit/>
            <a:sp3d/>
          </a:bodyPr>
          <a:lstStyle/>
          <a:p>
            <a:pPr algn="ctr" eaLnBrk="0" fontAlgn="base" hangingPunct="0">
              <a:spcBef>
                <a:spcPct val="0"/>
              </a:spcBef>
              <a:spcAft>
                <a:spcPct val="0"/>
              </a:spcAft>
            </a:pPr>
            <a:r>
              <a:rPr lang="en-US" altLang="zh-CN" sz="2000" b="1">
                <a:solidFill>
                  <a:srgbClr val="47D6F4"/>
                </a:solidFill>
                <a:latin typeface="+mn-ea"/>
                <a:cs typeface="Arial" panose="020B0604020202020204" pitchFamily="34" charset="0"/>
              </a:rPr>
              <a:t>LOGICSTICS</a:t>
            </a:r>
            <a:endParaRPr lang="zh-CN" altLang="en-US" sz="5400" b="1" dirty="0">
              <a:solidFill>
                <a:srgbClr val="47D6F4"/>
              </a:solidFill>
              <a:latin typeface="+mn-ea"/>
            </a:endParaRPr>
          </a:p>
        </p:txBody>
      </p:sp>
      <p:sp>
        <p:nvSpPr>
          <p:cNvPr id="52" name="Rectangle 135">
            <a:extLst>
              <a:ext uri="{FF2B5EF4-FFF2-40B4-BE49-F238E27FC236}">
                <a16:creationId xmlns:a16="http://schemas.microsoft.com/office/drawing/2014/main" id="{23998E64-AF01-4B5C-9EA3-8FFA147CCA4D}"/>
              </a:ext>
            </a:extLst>
          </p:cNvPr>
          <p:cNvSpPr/>
          <p:nvPr/>
        </p:nvSpPr>
        <p:spPr>
          <a:xfrm>
            <a:off x="5079733" y="3320527"/>
            <a:ext cx="2012507" cy="567641"/>
          </a:xfrm>
          <a:prstGeom prst="rect">
            <a:avLst/>
          </a:prstGeom>
        </p:spPr>
        <p:txBody>
          <a:bodyPr wrap="square">
            <a:normAutofit lnSpcReduction="10000"/>
          </a:bodyPr>
          <a:lstStyle/>
          <a:p>
            <a:pPr algn="ctr">
              <a:lnSpc>
                <a:spcPct val="120000"/>
              </a:lnSpc>
            </a:pPr>
            <a:r>
              <a:rPr lang="en-US" altLang="zh-CN" sz="1400" noProof="1">
                <a:solidFill>
                  <a:schemeClr val="bg1"/>
                </a:solidFill>
                <a:latin typeface="+mn-ea"/>
              </a:rPr>
              <a:t>Stored Information</a:t>
            </a:r>
            <a:br>
              <a:rPr lang="en-US" altLang="zh-CN" sz="1400" noProof="1">
                <a:solidFill>
                  <a:schemeClr val="bg1"/>
                </a:solidFill>
                <a:latin typeface="+mn-ea"/>
              </a:rPr>
            </a:br>
            <a:r>
              <a:rPr lang="en-US" altLang="zh-CN" sz="1400" noProof="1">
                <a:solidFill>
                  <a:schemeClr val="bg1"/>
                </a:solidFill>
                <a:latin typeface="+mn-ea"/>
              </a:rPr>
              <a:t>in chain data</a:t>
            </a:r>
            <a:endParaRPr lang="zh-CN" altLang="en-US" sz="1400" dirty="0">
              <a:solidFill>
                <a:schemeClr val="bg1"/>
              </a:solidFill>
              <a:latin typeface="+mn-ea"/>
            </a:endParaRPr>
          </a:p>
        </p:txBody>
      </p:sp>
      <p:sp>
        <p:nvSpPr>
          <p:cNvPr id="55" name="Rectangle 81">
            <a:extLst>
              <a:ext uri="{FF2B5EF4-FFF2-40B4-BE49-F238E27FC236}">
                <a16:creationId xmlns:a16="http://schemas.microsoft.com/office/drawing/2014/main" id="{85E07032-3B4D-411E-B9CB-F430E03C3F5E}"/>
              </a:ext>
            </a:extLst>
          </p:cNvPr>
          <p:cNvSpPr/>
          <p:nvPr/>
        </p:nvSpPr>
        <p:spPr>
          <a:xfrm>
            <a:off x="8141742" y="1911616"/>
            <a:ext cx="2611177" cy="307777"/>
          </a:xfrm>
          <a:prstGeom prst="rect">
            <a:avLst/>
          </a:prstGeom>
        </p:spPr>
        <p:txBody>
          <a:bodyPr wrap="none" lIns="0" tIns="0" rIns="0" bIns="0">
            <a:normAutofit fontScale="92500" lnSpcReduction="10000"/>
          </a:bodyPr>
          <a:lstStyle/>
          <a:p>
            <a:pPr algn="ctr" eaLnBrk="0" fontAlgn="base" hangingPunct="0">
              <a:spcBef>
                <a:spcPct val="0"/>
              </a:spcBef>
              <a:spcAft>
                <a:spcPct val="0"/>
              </a:spcAft>
            </a:pPr>
            <a:r>
              <a:rPr lang="en-US" altLang="zh-CN" sz="2400" b="1">
                <a:solidFill>
                  <a:srgbClr val="47D6F4"/>
                </a:solidFill>
                <a:latin typeface="+mn-ea"/>
                <a:cs typeface="Arial" panose="020B0604020202020204" pitchFamily="34" charset="0"/>
              </a:rPr>
              <a:t>Sensor’s data</a:t>
            </a:r>
            <a:endParaRPr lang="zh-CN" altLang="en-US" sz="6000" b="1" dirty="0">
              <a:solidFill>
                <a:srgbClr val="47D6F4"/>
              </a:solidFill>
              <a:latin typeface="+mn-ea"/>
            </a:endParaRPr>
          </a:p>
        </p:txBody>
      </p:sp>
      <p:sp>
        <p:nvSpPr>
          <p:cNvPr id="58" name="Rectangle 79">
            <a:extLst>
              <a:ext uri="{FF2B5EF4-FFF2-40B4-BE49-F238E27FC236}">
                <a16:creationId xmlns:a16="http://schemas.microsoft.com/office/drawing/2014/main" id="{1E8BDD1A-0F2E-45EA-8044-68933DC0DE54}"/>
              </a:ext>
            </a:extLst>
          </p:cNvPr>
          <p:cNvSpPr/>
          <p:nvPr/>
        </p:nvSpPr>
        <p:spPr>
          <a:xfrm>
            <a:off x="8141742" y="3235524"/>
            <a:ext cx="2611177" cy="307777"/>
          </a:xfrm>
          <a:prstGeom prst="rect">
            <a:avLst/>
          </a:prstGeom>
        </p:spPr>
        <p:txBody>
          <a:bodyPr wrap="none" lIns="0" tIns="0" rIns="0" bIns="0">
            <a:normAutofit fontScale="92500" lnSpcReduction="10000"/>
          </a:bodyPr>
          <a:lstStyle/>
          <a:p>
            <a:pPr algn="ctr" eaLnBrk="0" fontAlgn="base" hangingPunct="0">
              <a:spcBef>
                <a:spcPct val="0"/>
              </a:spcBef>
              <a:spcAft>
                <a:spcPct val="0"/>
              </a:spcAft>
            </a:pPr>
            <a:r>
              <a:rPr lang="en-US" altLang="zh-CN" sz="2400" b="1">
                <a:solidFill>
                  <a:srgbClr val="47D6F4"/>
                </a:solidFill>
                <a:latin typeface="+mn-ea"/>
                <a:cs typeface="Arial" panose="020B0604020202020204" pitchFamily="34" charset="0"/>
              </a:rPr>
              <a:t>Bill</a:t>
            </a:r>
            <a:endParaRPr lang="zh-CN" altLang="en-US" sz="6000" b="1" dirty="0">
              <a:solidFill>
                <a:srgbClr val="47D6F4"/>
              </a:solidFill>
              <a:latin typeface="+mn-ea"/>
            </a:endParaRPr>
          </a:p>
        </p:txBody>
      </p:sp>
      <p:sp>
        <p:nvSpPr>
          <p:cNvPr id="61" name="Rectangle 77">
            <a:extLst>
              <a:ext uri="{FF2B5EF4-FFF2-40B4-BE49-F238E27FC236}">
                <a16:creationId xmlns:a16="http://schemas.microsoft.com/office/drawing/2014/main" id="{6A837BFE-2B41-4AAF-A990-59195EE696AE}"/>
              </a:ext>
            </a:extLst>
          </p:cNvPr>
          <p:cNvSpPr/>
          <p:nvPr/>
        </p:nvSpPr>
        <p:spPr>
          <a:xfrm>
            <a:off x="8141742" y="4559432"/>
            <a:ext cx="2611177" cy="307777"/>
          </a:xfrm>
          <a:prstGeom prst="rect">
            <a:avLst/>
          </a:prstGeom>
        </p:spPr>
        <p:txBody>
          <a:bodyPr wrap="none" lIns="0" tIns="0" rIns="0" bIns="0">
            <a:normAutofit fontScale="92500" lnSpcReduction="10000"/>
          </a:bodyPr>
          <a:lstStyle/>
          <a:p>
            <a:pPr algn="ctr" eaLnBrk="0" fontAlgn="base" hangingPunct="0">
              <a:spcBef>
                <a:spcPct val="0"/>
              </a:spcBef>
              <a:spcAft>
                <a:spcPct val="0"/>
              </a:spcAft>
            </a:pPr>
            <a:r>
              <a:rPr lang="en-US" altLang="zh-CN" sz="2400" b="1">
                <a:solidFill>
                  <a:srgbClr val="47D6F4"/>
                </a:solidFill>
                <a:latin typeface="+mn-ea"/>
                <a:cs typeface="Arial" panose="020B0604020202020204" pitchFamily="34" charset="0"/>
              </a:rPr>
              <a:t>Stored history</a:t>
            </a:r>
            <a:endParaRPr lang="zh-CN" altLang="en-US" sz="6000" b="1" dirty="0">
              <a:solidFill>
                <a:srgbClr val="47D6F4"/>
              </a:solidFill>
              <a:latin typeface="+mn-ea"/>
            </a:endParaRPr>
          </a:p>
        </p:txBody>
      </p:sp>
      <p:cxnSp>
        <p:nvCxnSpPr>
          <p:cNvPr id="62" name="Straight Connector 70">
            <a:extLst>
              <a:ext uri="{FF2B5EF4-FFF2-40B4-BE49-F238E27FC236}">
                <a16:creationId xmlns:a16="http://schemas.microsoft.com/office/drawing/2014/main" id="{4E9E7F13-E0D9-4F48-95FA-9622A9B51C25}"/>
              </a:ext>
            </a:extLst>
          </p:cNvPr>
          <p:cNvCxnSpPr/>
          <p:nvPr/>
        </p:nvCxnSpPr>
        <p:spPr>
          <a:xfrm>
            <a:off x="8472264" y="2710116"/>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71">
            <a:extLst>
              <a:ext uri="{FF2B5EF4-FFF2-40B4-BE49-F238E27FC236}">
                <a16:creationId xmlns:a16="http://schemas.microsoft.com/office/drawing/2014/main" id="{6F8EA32D-8EC5-487E-AF6D-80CFE3AD8B8C}"/>
              </a:ext>
            </a:extLst>
          </p:cNvPr>
          <p:cNvCxnSpPr/>
          <p:nvPr/>
        </p:nvCxnSpPr>
        <p:spPr>
          <a:xfrm>
            <a:off x="8472264" y="4048863"/>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6" name="Rectangle 91">
            <a:extLst>
              <a:ext uri="{FF2B5EF4-FFF2-40B4-BE49-F238E27FC236}">
                <a16:creationId xmlns:a16="http://schemas.microsoft.com/office/drawing/2014/main" id="{8B8FCF41-8ADD-4F05-8198-ED6FF15F45AA}"/>
              </a:ext>
            </a:extLst>
          </p:cNvPr>
          <p:cNvSpPr/>
          <p:nvPr/>
        </p:nvSpPr>
        <p:spPr>
          <a:xfrm>
            <a:off x="1380938" y="1911616"/>
            <a:ext cx="2611177" cy="307777"/>
          </a:xfrm>
          <a:prstGeom prst="rect">
            <a:avLst/>
          </a:prstGeom>
        </p:spPr>
        <p:txBody>
          <a:bodyPr wrap="none" lIns="0" tIns="0" rIns="0" bIns="0">
            <a:normAutofit fontScale="92500" lnSpcReduction="10000"/>
          </a:bodyPr>
          <a:lstStyle/>
          <a:p>
            <a:pPr algn="ctr" eaLnBrk="0" fontAlgn="base" hangingPunct="0">
              <a:spcBef>
                <a:spcPct val="0"/>
              </a:spcBef>
              <a:spcAft>
                <a:spcPct val="0"/>
              </a:spcAft>
            </a:pPr>
            <a:r>
              <a:rPr lang="en-US" altLang="zh-CN" sz="2400" b="1">
                <a:solidFill>
                  <a:srgbClr val="47D6F4"/>
                </a:solidFill>
                <a:latin typeface="+mn-ea"/>
                <a:cs typeface="Arial" panose="020B0604020202020204" pitchFamily="34" charset="0"/>
              </a:rPr>
              <a:t>Time</a:t>
            </a:r>
            <a:endParaRPr lang="zh-CN" altLang="en-US" sz="6000" b="1" dirty="0">
              <a:solidFill>
                <a:srgbClr val="47D6F4"/>
              </a:solidFill>
              <a:latin typeface="+mn-ea"/>
            </a:endParaRPr>
          </a:p>
        </p:txBody>
      </p:sp>
      <p:sp>
        <p:nvSpPr>
          <p:cNvPr id="69" name="Rectangle 89">
            <a:extLst>
              <a:ext uri="{FF2B5EF4-FFF2-40B4-BE49-F238E27FC236}">
                <a16:creationId xmlns:a16="http://schemas.microsoft.com/office/drawing/2014/main" id="{7A4C46BD-0540-495D-A176-96CE0901EA8A}"/>
              </a:ext>
            </a:extLst>
          </p:cNvPr>
          <p:cNvSpPr/>
          <p:nvPr/>
        </p:nvSpPr>
        <p:spPr>
          <a:xfrm>
            <a:off x="1380938" y="3235524"/>
            <a:ext cx="2611177" cy="307777"/>
          </a:xfrm>
          <a:prstGeom prst="rect">
            <a:avLst/>
          </a:prstGeom>
        </p:spPr>
        <p:txBody>
          <a:bodyPr wrap="none" lIns="0" tIns="0" rIns="0" bIns="0">
            <a:normAutofit fontScale="92500" lnSpcReduction="10000"/>
          </a:bodyPr>
          <a:lstStyle/>
          <a:p>
            <a:pPr algn="ctr" eaLnBrk="0" fontAlgn="base" hangingPunct="0">
              <a:spcBef>
                <a:spcPct val="0"/>
              </a:spcBef>
              <a:spcAft>
                <a:spcPct val="0"/>
              </a:spcAft>
            </a:pPr>
            <a:r>
              <a:rPr lang="en-US" altLang="zh-CN" sz="2400" b="1">
                <a:solidFill>
                  <a:srgbClr val="47D6F4"/>
                </a:solidFill>
                <a:latin typeface="+mn-ea"/>
                <a:cs typeface="Arial" panose="020B0604020202020204" pitchFamily="34" charset="0"/>
              </a:rPr>
              <a:t>Contract</a:t>
            </a:r>
            <a:endParaRPr lang="zh-CN" altLang="en-US" sz="6000" b="1" dirty="0">
              <a:solidFill>
                <a:srgbClr val="47D6F4"/>
              </a:solidFill>
              <a:latin typeface="+mn-ea"/>
            </a:endParaRPr>
          </a:p>
        </p:txBody>
      </p:sp>
      <p:sp>
        <p:nvSpPr>
          <p:cNvPr id="72" name="Rectangle 87">
            <a:extLst>
              <a:ext uri="{FF2B5EF4-FFF2-40B4-BE49-F238E27FC236}">
                <a16:creationId xmlns:a16="http://schemas.microsoft.com/office/drawing/2014/main" id="{554E2B33-EC29-4C20-A4CF-38A3780985DD}"/>
              </a:ext>
            </a:extLst>
          </p:cNvPr>
          <p:cNvSpPr/>
          <p:nvPr/>
        </p:nvSpPr>
        <p:spPr>
          <a:xfrm>
            <a:off x="1380938" y="4559432"/>
            <a:ext cx="2611177" cy="307777"/>
          </a:xfrm>
          <a:prstGeom prst="rect">
            <a:avLst/>
          </a:prstGeom>
        </p:spPr>
        <p:txBody>
          <a:bodyPr wrap="none" lIns="0" tIns="0" rIns="0" bIns="0">
            <a:normAutofit fontScale="92500" lnSpcReduction="10000"/>
          </a:bodyPr>
          <a:lstStyle/>
          <a:p>
            <a:pPr algn="ctr" eaLnBrk="0" fontAlgn="base" hangingPunct="0">
              <a:spcBef>
                <a:spcPct val="0"/>
              </a:spcBef>
              <a:spcAft>
                <a:spcPct val="0"/>
              </a:spcAft>
            </a:pPr>
            <a:r>
              <a:rPr lang="en-US" altLang="zh-CN" sz="2400" b="1">
                <a:solidFill>
                  <a:srgbClr val="47D6F4"/>
                </a:solidFill>
                <a:latin typeface="+mn-ea"/>
                <a:cs typeface="Arial" panose="020B0604020202020204" pitchFamily="34" charset="0"/>
              </a:rPr>
              <a:t>Status</a:t>
            </a:r>
            <a:endParaRPr lang="zh-CN" altLang="en-US" sz="6000" b="1" dirty="0">
              <a:solidFill>
                <a:srgbClr val="47D6F4"/>
              </a:solidFill>
              <a:latin typeface="+mn-ea"/>
            </a:endParaRPr>
          </a:p>
        </p:txBody>
      </p:sp>
      <p:cxnSp>
        <p:nvCxnSpPr>
          <p:cNvPr id="73" name="Straight Connector 67">
            <a:extLst>
              <a:ext uri="{FF2B5EF4-FFF2-40B4-BE49-F238E27FC236}">
                <a16:creationId xmlns:a16="http://schemas.microsoft.com/office/drawing/2014/main" id="{CD6A99E8-6AA5-44C0-BBFA-4A90A5E3B931}"/>
              </a:ext>
            </a:extLst>
          </p:cNvPr>
          <p:cNvCxnSpPr/>
          <p:nvPr/>
        </p:nvCxnSpPr>
        <p:spPr>
          <a:xfrm>
            <a:off x="1307468" y="2710116"/>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68">
            <a:extLst>
              <a:ext uri="{FF2B5EF4-FFF2-40B4-BE49-F238E27FC236}">
                <a16:creationId xmlns:a16="http://schemas.microsoft.com/office/drawing/2014/main" id="{18E0B096-9BDE-41C4-AB41-1814AE9566E9}"/>
              </a:ext>
            </a:extLst>
          </p:cNvPr>
          <p:cNvCxnSpPr/>
          <p:nvPr/>
        </p:nvCxnSpPr>
        <p:spPr>
          <a:xfrm>
            <a:off x="1307468" y="4048863"/>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5" name="文本框 20">
            <a:extLst>
              <a:ext uri="{FF2B5EF4-FFF2-40B4-BE49-F238E27FC236}">
                <a16:creationId xmlns:a16="http://schemas.microsoft.com/office/drawing/2014/main" id="{91DA790D-6DFD-465B-8D7B-6DB3ADB49AFC}"/>
              </a:ext>
            </a:extLst>
          </p:cNvPr>
          <p:cNvSpPr txBox="1"/>
          <p:nvPr/>
        </p:nvSpPr>
        <p:spPr>
          <a:xfrm>
            <a:off x="5083574" y="414275"/>
            <a:ext cx="2699641" cy="584775"/>
          </a:xfrm>
          <a:prstGeom prst="rect">
            <a:avLst/>
          </a:prstGeom>
          <a:noFill/>
        </p:spPr>
        <p:txBody>
          <a:bodyPr wrap="square" rtlCol="0">
            <a:spAutoFit/>
          </a:bodyPr>
          <a:lstStyle/>
          <a:p>
            <a:r>
              <a:rPr lang="en-US" altLang="zh-CN" sz="3200" b="1">
                <a:solidFill>
                  <a:schemeClr val="bg1"/>
                </a:solidFill>
                <a:latin typeface="Arial Unicode MS" panose="020B0604020202020204" pitchFamily="34" charset="-122"/>
                <a:ea typeface="Arial Unicode MS" panose="020B0604020202020204" pitchFamily="34" charset="-122"/>
              </a:rPr>
              <a:t>Summary</a:t>
            </a:r>
            <a:endParaRPr lang="zh-CN" altLang="en-US" sz="3200" b="1" dirty="0">
              <a:solidFill>
                <a:schemeClr val="bg1"/>
              </a:solidFill>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1311168865"/>
      </p:ext>
    </p:extLst>
  </p:cSld>
  <p:clrMapOvr>
    <a:masterClrMapping/>
  </p:clrMapOvr>
  <p:transition spd="slow" advClick="0" advTm="1608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250" fill="hold"/>
                                        <p:tgtEl>
                                          <p:spTgt spid="11"/>
                                        </p:tgtEl>
                                        <p:attrNameLst>
                                          <p:attrName>ppt_w</p:attrName>
                                        </p:attrNameLst>
                                      </p:cBhvr>
                                      <p:tavLst>
                                        <p:tav tm="0">
                                          <p:val>
                                            <p:fltVal val="0"/>
                                          </p:val>
                                        </p:tav>
                                        <p:tav tm="100000">
                                          <p:val>
                                            <p:strVal val="#ppt_w"/>
                                          </p:val>
                                        </p:tav>
                                      </p:tavLst>
                                    </p:anim>
                                    <p:anim calcmode="lin" valueType="num">
                                      <p:cBhvr>
                                        <p:cTn id="38" dur="250" fill="hold"/>
                                        <p:tgtEl>
                                          <p:spTgt spid="11"/>
                                        </p:tgtEl>
                                        <p:attrNameLst>
                                          <p:attrName>ppt_h</p:attrName>
                                        </p:attrNameLst>
                                      </p:cBhvr>
                                      <p:tavLst>
                                        <p:tav tm="0">
                                          <p:val>
                                            <p:fltVal val="0"/>
                                          </p:val>
                                        </p:tav>
                                        <p:tav tm="100000">
                                          <p:val>
                                            <p:strVal val="#ppt_h"/>
                                          </p:val>
                                        </p:tav>
                                      </p:tavLst>
                                    </p:anim>
                                    <p:animEffect transition="in" filter="fade">
                                      <p:cBhvr>
                                        <p:cTn id="39" dur="250"/>
                                        <p:tgtEl>
                                          <p:spTgt spid="11"/>
                                        </p:tgtEl>
                                      </p:cBhvr>
                                    </p:animEffect>
                                  </p:childTnLst>
                                </p:cTn>
                              </p:par>
                            </p:childTnLst>
                          </p:cTn>
                        </p:par>
                        <p:par>
                          <p:cTn id="40" fill="hold">
                            <p:stCondLst>
                              <p:cond delay="275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250" fill="hold"/>
                                        <p:tgtEl>
                                          <p:spTgt spid="12"/>
                                        </p:tgtEl>
                                        <p:attrNameLst>
                                          <p:attrName>ppt_w</p:attrName>
                                        </p:attrNameLst>
                                      </p:cBhvr>
                                      <p:tavLst>
                                        <p:tav tm="0">
                                          <p:val>
                                            <p:fltVal val="0"/>
                                          </p:val>
                                        </p:tav>
                                        <p:tav tm="100000">
                                          <p:val>
                                            <p:strVal val="#ppt_w"/>
                                          </p:val>
                                        </p:tav>
                                      </p:tavLst>
                                    </p:anim>
                                    <p:anim calcmode="lin" valueType="num">
                                      <p:cBhvr>
                                        <p:cTn id="44" dur="250" fill="hold"/>
                                        <p:tgtEl>
                                          <p:spTgt spid="12"/>
                                        </p:tgtEl>
                                        <p:attrNameLst>
                                          <p:attrName>ppt_h</p:attrName>
                                        </p:attrNameLst>
                                      </p:cBhvr>
                                      <p:tavLst>
                                        <p:tav tm="0">
                                          <p:val>
                                            <p:fltVal val="0"/>
                                          </p:val>
                                        </p:tav>
                                        <p:tav tm="100000">
                                          <p:val>
                                            <p:strVal val="#ppt_h"/>
                                          </p:val>
                                        </p:tav>
                                      </p:tavLst>
                                    </p:anim>
                                    <p:animEffect transition="in" filter="fade">
                                      <p:cBhvr>
                                        <p:cTn id="45" dur="250"/>
                                        <p:tgtEl>
                                          <p:spTgt spid="12"/>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250" fill="hold"/>
                                        <p:tgtEl>
                                          <p:spTgt spid="13"/>
                                        </p:tgtEl>
                                        <p:attrNameLst>
                                          <p:attrName>ppt_w</p:attrName>
                                        </p:attrNameLst>
                                      </p:cBhvr>
                                      <p:tavLst>
                                        <p:tav tm="0">
                                          <p:val>
                                            <p:fltVal val="0"/>
                                          </p:val>
                                        </p:tav>
                                        <p:tav tm="100000">
                                          <p:val>
                                            <p:strVal val="#ppt_w"/>
                                          </p:val>
                                        </p:tav>
                                      </p:tavLst>
                                    </p:anim>
                                    <p:anim calcmode="lin" valueType="num">
                                      <p:cBhvr>
                                        <p:cTn id="50" dur="250" fill="hold"/>
                                        <p:tgtEl>
                                          <p:spTgt spid="13"/>
                                        </p:tgtEl>
                                        <p:attrNameLst>
                                          <p:attrName>ppt_h</p:attrName>
                                        </p:attrNameLst>
                                      </p:cBhvr>
                                      <p:tavLst>
                                        <p:tav tm="0">
                                          <p:val>
                                            <p:fltVal val="0"/>
                                          </p:val>
                                        </p:tav>
                                        <p:tav tm="100000">
                                          <p:val>
                                            <p:strVal val="#ppt_h"/>
                                          </p:val>
                                        </p:tav>
                                      </p:tavLst>
                                    </p:anim>
                                    <p:animEffect transition="in" filter="fade">
                                      <p:cBhvr>
                                        <p:cTn id="51" dur="250"/>
                                        <p:tgtEl>
                                          <p:spTgt spid="13"/>
                                        </p:tgtEl>
                                      </p:cBhvr>
                                    </p:animEffect>
                                  </p:childTnLst>
                                </p:cTn>
                              </p:par>
                            </p:childTnLst>
                          </p:cTn>
                        </p:par>
                        <p:par>
                          <p:cTn id="52" fill="hold">
                            <p:stCondLst>
                              <p:cond delay="3250"/>
                            </p:stCondLst>
                            <p:childTnLst>
                              <p:par>
                                <p:cTn id="53" presetID="53" presetClass="entr" presetSubtype="16"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250" fill="hold"/>
                                        <p:tgtEl>
                                          <p:spTgt spid="14"/>
                                        </p:tgtEl>
                                        <p:attrNameLst>
                                          <p:attrName>ppt_w</p:attrName>
                                        </p:attrNameLst>
                                      </p:cBhvr>
                                      <p:tavLst>
                                        <p:tav tm="0">
                                          <p:val>
                                            <p:fltVal val="0"/>
                                          </p:val>
                                        </p:tav>
                                        <p:tav tm="100000">
                                          <p:val>
                                            <p:strVal val="#ppt_w"/>
                                          </p:val>
                                        </p:tav>
                                      </p:tavLst>
                                    </p:anim>
                                    <p:anim calcmode="lin" valueType="num">
                                      <p:cBhvr>
                                        <p:cTn id="56" dur="250" fill="hold"/>
                                        <p:tgtEl>
                                          <p:spTgt spid="14"/>
                                        </p:tgtEl>
                                        <p:attrNameLst>
                                          <p:attrName>ppt_h</p:attrName>
                                        </p:attrNameLst>
                                      </p:cBhvr>
                                      <p:tavLst>
                                        <p:tav tm="0">
                                          <p:val>
                                            <p:fltVal val="0"/>
                                          </p:val>
                                        </p:tav>
                                        <p:tav tm="100000">
                                          <p:val>
                                            <p:strVal val="#ppt_h"/>
                                          </p:val>
                                        </p:tav>
                                      </p:tavLst>
                                    </p:anim>
                                    <p:animEffect transition="in" filter="fade">
                                      <p:cBhvr>
                                        <p:cTn id="57" dur="250"/>
                                        <p:tgtEl>
                                          <p:spTgt spid="14"/>
                                        </p:tgtEl>
                                      </p:cBhvr>
                                    </p:animEffect>
                                  </p:childTnLst>
                                </p:cTn>
                              </p:par>
                            </p:childTnLst>
                          </p:cTn>
                        </p:par>
                        <p:par>
                          <p:cTn id="58" fill="hold">
                            <p:stCondLst>
                              <p:cond delay="3500"/>
                            </p:stCondLst>
                            <p:childTnLst>
                              <p:par>
                                <p:cTn id="59" presetID="53" presetClass="entr" presetSubtype="16"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250" fill="hold"/>
                                        <p:tgtEl>
                                          <p:spTgt spid="15"/>
                                        </p:tgtEl>
                                        <p:attrNameLst>
                                          <p:attrName>ppt_w</p:attrName>
                                        </p:attrNameLst>
                                      </p:cBhvr>
                                      <p:tavLst>
                                        <p:tav tm="0">
                                          <p:val>
                                            <p:fltVal val="0"/>
                                          </p:val>
                                        </p:tav>
                                        <p:tav tm="100000">
                                          <p:val>
                                            <p:strVal val="#ppt_w"/>
                                          </p:val>
                                        </p:tav>
                                      </p:tavLst>
                                    </p:anim>
                                    <p:anim calcmode="lin" valueType="num">
                                      <p:cBhvr>
                                        <p:cTn id="62" dur="250" fill="hold"/>
                                        <p:tgtEl>
                                          <p:spTgt spid="15"/>
                                        </p:tgtEl>
                                        <p:attrNameLst>
                                          <p:attrName>ppt_h</p:attrName>
                                        </p:attrNameLst>
                                      </p:cBhvr>
                                      <p:tavLst>
                                        <p:tav tm="0">
                                          <p:val>
                                            <p:fltVal val="0"/>
                                          </p:val>
                                        </p:tav>
                                        <p:tav tm="100000">
                                          <p:val>
                                            <p:strVal val="#ppt_h"/>
                                          </p:val>
                                        </p:tav>
                                      </p:tavLst>
                                    </p:anim>
                                    <p:animEffect transition="in" filter="fade">
                                      <p:cBhvr>
                                        <p:cTn id="63" dur="250"/>
                                        <p:tgtEl>
                                          <p:spTgt spid="15"/>
                                        </p:tgtEl>
                                      </p:cBhvr>
                                    </p:animEffect>
                                  </p:childTnLst>
                                </p:cTn>
                              </p:par>
                            </p:childTnLst>
                          </p:cTn>
                        </p:par>
                        <p:par>
                          <p:cTn id="64" fill="hold">
                            <p:stCondLst>
                              <p:cond delay="3750"/>
                            </p:stCondLst>
                            <p:childTnLst>
                              <p:par>
                                <p:cTn id="65" presetID="53" presetClass="entr" presetSubtype="16"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250" fill="hold"/>
                                        <p:tgtEl>
                                          <p:spTgt spid="16"/>
                                        </p:tgtEl>
                                        <p:attrNameLst>
                                          <p:attrName>ppt_w</p:attrName>
                                        </p:attrNameLst>
                                      </p:cBhvr>
                                      <p:tavLst>
                                        <p:tav tm="0">
                                          <p:val>
                                            <p:fltVal val="0"/>
                                          </p:val>
                                        </p:tav>
                                        <p:tav tm="100000">
                                          <p:val>
                                            <p:strVal val="#ppt_w"/>
                                          </p:val>
                                        </p:tav>
                                      </p:tavLst>
                                    </p:anim>
                                    <p:anim calcmode="lin" valueType="num">
                                      <p:cBhvr>
                                        <p:cTn id="68" dur="250" fill="hold"/>
                                        <p:tgtEl>
                                          <p:spTgt spid="16"/>
                                        </p:tgtEl>
                                        <p:attrNameLst>
                                          <p:attrName>ppt_h</p:attrName>
                                        </p:attrNameLst>
                                      </p:cBhvr>
                                      <p:tavLst>
                                        <p:tav tm="0">
                                          <p:val>
                                            <p:fltVal val="0"/>
                                          </p:val>
                                        </p:tav>
                                        <p:tav tm="100000">
                                          <p:val>
                                            <p:strVal val="#ppt_h"/>
                                          </p:val>
                                        </p:tav>
                                      </p:tavLst>
                                    </p:anim>
                                    <p:animEffect transition="in" filter="fade">
                                      <p:cBhvr>
                                        <p:cTn id="69" dur="250"/>
                                        <p:tgtEl>
                                          <p:spTgt spid="16"/>
                                        </p:tgtEl>
                                      </p:cBhvr>
                                    </p:animEffect>
                                  </p:childTnLst>
                                </p:cTn>
                              </p:par>
                            </p:childTnLst>
                          </p:cTn>
                        </p:par>
                        <p:par>
                          <p:cTn id="70" fill="hold">
                            <p:stCondLst>
                              <p:cond delay="4000"/>
                            </p:stCondLst>
                            <p:childTnLst>
                              <p:par>
                                <p:cTn id="71" presetID="53" presetClass="entr" presetSubtype="16"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p:cTn id="73" dur="250" fill="hold"/>
                                        <p:tgtEl>
                                          <p:spTgt spid="17"/>
                                        </p:tgtEl>
                                        <p:attrNameLst>
                                          <p:attrName>ppt_w</p:attrName>
                                        </p:attrNameLst>
                                      </p:cBhvr>
                                      <p:tavLst>
                                        <p:tav tm="0">
                                          <p:val>
                                            <p:fltVal val="0"/>
                                          </p:val>
                                        </p:tav>
                                        <p:tav tm="100000">
                                          <p:val>
                                            <p:strVal val="#ppt_w"/>
                                          </p:val>
                                        </p:tav>
                                      </p:tavLst>
                                    </p:anim>
                                    <p:anim calcmode="lin" valueType="num">
                                      <p:cBhvr>
                                        <p:cTn id="74" dur="250" fill="hold"/>
                                        <p:tgtEl>
                                          <p:spTgt spid="17"/>
                                        </p:tgtEl>
                                        <p:attrNameLst>
                                          <p:attrName>ppt_h</p:attrName>
                                        </p:attrNameLst>
                                      </p:cBhvr>
                                      <p:tavLst>
                                        <p:tav tm="0">
                                          <p:val>
                                            <p:fltVal val="0"/>
                                          </p:val>
                                        </p:tav>
                                        <p:tav tm="100000">
                                          <p:val>
                                            <p:strVal val="#ppt_h"/>
                                          </p:val>
                                        </p:tav>
                                      </p:tavLst>
                                    </p:anim>
                                    <p:animEffect transition="in" filter="fade">
                                      <p:cBhvr>
                                        <p:cTn id="75" dur="250"/>
                                        <p:tgtEl>
                                          <p:spTgt spid="17"/>
                                        </p:tgtEl>
                                      </p:cBhvr>
                                    </p:animEffect>
                                  </p:childTnLst>
                                </p:cTn>
                              </p:par>
                            </p:childTnLst>
                          </p:cTn>
                        </p:par>
                        <p:par>
                          <p:cTn id="76" fill="hold">
                            <p:stCondLst>
                              <p:cond delay="4250"/>
                            </p:stCondLst>
                            <p:childTnLst>
                              <p:par>
                                <p:cTn id="77" presetID="53" presetClass="entr" presetSubtype="16"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250" fill="hold"/>
                                        <p:tgtEl>
                                          <p:spTgt spid="18"/>
                                        </p:tgtEl>
                                        <p:attrNameLst>
                                          <p:attrName>ppt_w</p:attrName>
                                        </p:attrNameLst>
                                      </p:cBhvr>
                                      <p:tavLst>
                                        <p:tav tm="0">
                                          <p:val>
                                            <p:fltVal val="0"/>
                                          </p:val>
                                        </p:tav>
                                        <p:tav tm="100000">
                                          <p:val>
                                            <p:strVal val="#ppt_w"/>
                                          </p:val>
                                        </p:tav>
                                      </p:tavLst>
                                    </p:anim>
                                    <p:anim calcmode="lin" valueType="num">
                                      <p:cBhvr>
                                        <p:cTn id="80" dur="250" fill="hold"/>
                                        <p:tgtEl>
                                          <p:spTgt spid="18"/>
                                        </p:tgtEl>
                                        <p:attrNameLst>
                                          <p:attrName>ppt_h</p:attrName>
                                        </p:attrNameLst>
                                      </p:cBhvr>
                                      <p:tavLst>
                                        <p:tav tm="0">
                                          <p:val>
                                            <p:fltVal val="0"/>
                                          </p:val>
                                        </p:tav>
                                        <p:tav tm="100000">
                                          <p:val>
                                            <p:strVal val="#ppt_h"/>
                                          </p:val>
                                        </p:tav>
                                      </p:tavLst>
                                    </p:anim>
                                    <p:animEffect transition="in" filter="fade">
                                      <p:cBhvr>
                                        <p:cTn id="81" dur="250"/>
                                        <p:tgtEl>
                                          <p:spTgt spid="18"/>
                                        </p:tgtEl>
                                      </p:cBhvr>
                                    </p:animEffect>
                                  </p:childTnLst>
                                </p:cTn>
                              </p:par>
                            </p:childTnLst>
                          </p:cTn>
                        </p:par>
                        <p:par>
                          <p:cTn id="82" fill="hold">
                            <p:stCondLst>
                              <p:cond delay="450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250" fill="hold"/>
                                        <p:tgtEl>
                                          <p:spTgt spid="19"/>
                                        </p:tgtEl>
                                        <p:attrNameLst>
                                          <p:attrName>ppt_w</p:attrName>
                                        </p:attrNameLst>
                                      </p:cBhvr>
                                      <p:tavLst>
                                        <p:tav tm="0">
                                          <p:val>
                                            <p:fltVal val="0"/>
                                          </p:val>
                                        </p:tav>
                                        <p:tav tm="100000">
                                          <p:val>
                                            <p:strVal val="#ppt_w"/>
                                          </p:val>
                                        </p:tav>
                                      </p:tavLst>
                                    </p:anim>
                                    <p:anim calcmode="lin" valueType="num">
                                      <p:cBhvr>
                                        <p:cTn id="86" dur="250" fill="hold"/>
                                        <p:tgtEl>
                                          <p:spTgt spid="19"/>
                                        </p:tgtEl>
                                        <p:attrNameLst>
                                          <p:attrName>ppt_h</p:attrName>
                                        </p:attrNameLst>
                                      </p:cBhvr>
                                      <p:tavLst>
                                        <p:tav tm="0">
                                          <p:val>
                                            <p:fltVal val="0"/>
                                          </p:val>
                                        </p:tav>
                                        <p:tav tm="100000">
                                          <p:val>
                                            <p:strVal val="#ppt_h"/>
                                          </p:val>
                                        </p:tav>
                                      </p:tavLst>
                                    </p:anim>
                                    <p:animEffect transition="in" filter="fade">
                                      <p:cBhvr>
                                        <p:cTn id="87" dur="250"/>
                                        <p:tgtEl>
                                          <p:spTgt spid="19"/>
                                        </p:tgtEl>
                                      </p:cBhvr>
                                    </p:animEffect>
                                  </p:childTnLst>
                                </p:cTn>
                              </p:par>
                            </p:childTnLst>
                          </p:cTn>
                        </p:par>
                        <p:par>
                          <p:cTn id="88" fill="hold">
                            <p:stCondLst>
                              <p:cond delay="4750"/>
                            </p:stCondLst>
                            <p:childTnLst>
                              <p:par>
                                <p:cTn id="89" presetID="53" presetClass="entr" presetSubtype="16" fill="hold" grpId="0" nodeType="after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250" fill="hold"/>
                                        <p:tgtEl>
                                          <p:spTgt spid="20"/>
                                        </p:tgtEl>
                                        <p:attrNameLst>
                                          <p:attrName>ppt_w</p:attrName>
                                        </p:attrNameLst>
                                      </p:cBhvr>
                                      <p:tavLst>
                                        <p:tav tm="0">
                                          <p:val>
                                            <p:fltVal val="0"/>
                                          </p:val>
                                        </p:tav>
                                        <p:tav tm="100000">
                                          <p:val>
                                            <p:strVal val="#ppt_w"/>
                                          </p:val>
                                        </p:tav>
                                      </p:tavLst>
                                    </p:anim>
                                    <p:anim calcmode="lin" valueType="num">
                                      <p:cBhvr>
                                        <p:cTn id="92" dur="250" fill="hold"/>
                                        <p:tgtEl>
                                          <p:spTgt spid="20"/>
                                        </p:tgtEl>
                                        <p:attrNameLst>
                                          <p:attrName>ppt_h</p:attrName>
                                        </p:attrNameLst>
                                      </p:cBhvr>
                                      <p:tavLst>
                                        <p:tav tm="0">
                                          <p:val>
                                            <p:fltVal val="0"/>
                                          </p:val>
                                        </p:tav>
                                        <p:tav tm="100000">
                                          <p:val>
                                            <p:strVal val="#ppt_h"/>
                                          </p:val>
                                        </p:tav>
                                      </p:tavLst>
                                    </p:anim>
                                    <p:animEffect transition="in" filter="fade">
                                      <p:cBhvr>
                                        <p:cTn id="93" dur="250"/>
                                        <p:tgtEl>
                                          <p:spTgt spid="20"/>
                                        </p:tgtEl>
                                      </p:cBhvr>
                                    </p:animEffect>
                                  </p:childTnLst>
                                </p:cTn>
                              </p:par>
                            </p:childTnLst>
                          </p:cTn>
                        </p:par>
                        <p:par>
                          <p:cTn id="94" fill="hold">
                            <p:stCondLst>
                              <p:cond delay="5000"/>
                            </p:stCondLst>
                            <p:childTnLst>
                              <p:par>
                                <p:cTn id="95" presetID="53" presetClass="entr" presetSubtype="16"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p:cTn id="97" dur="250" fill="hold"/>
                                        <p:tgtEl>
                                          <p:spTgt spid="21"/>
                                        </p:tgtEl>
                                        <p:attrNameLst>
                                          <p:attrName>ppt_w</p:attrName>
                                        </p:attrNameLst>
                                      </p:cBhvr>
                                      <p:tavLst>
                                        <p:tav tm="0">
                                          <p:val>
                                            <p:fltVal val="0"/>
                                          </p:val>
                                        </p:tav>
                                        <p:tav tm="100000">
                                          <p:val>
                                            <p:strVal val="#ppt_w"/>
                                          </p:val>
                                        </p:tav>
                                      </p:tavLst>
                                    </p:anim>
                                    <p:anim calcmode="lin" valueType="num">
                                      <p:cBhvr>
                                        <p:cTn id="98" dur="250" fill="hold"/>
                                        <p:tgtEl>
                                          <p:spTgt spid="21"/>
                                        </p:tgtEl>
                                        <p:attrNameLst>
                                          <p:attrName>ppt_h</p:attrName>
                                        </p:attrNameLst>
                                      </p:cBhvr>
                                      <p:tavLst>
                                        <p:tav tm="0">
                                          <p:val>
                                            <p:fltVal val="0"/>
                                          </p:val>
                                        </p:tav>
                                        <p:tav tm="100000">
                                          <p:val>
                                            <p:strVal val="#ppt_h"/>
                                          </p:val>
                                        </p:tav>
                                      </p:tavLst>
                                    </p:anim>
                                    <p:animEffect transition="in" filter="fade">
                                      <p:cBhvr>
                                        <p:cTn id="99" dur="250"/>
                                        <p:tgtEl>
                                          <p:spTgt spid="21"/>
                                        </p:tgtEl>
                                      </p:cBhvr>
                                    </p:animEffect>
                                  </p:childTnLst>
                                </p:cTn>
                              </p:par>
                            </p:childTnLst>
                          </p:cTn>
                        </p:par>
                        <p:par>
                          <p:cTn id="100" fill="hold">
                            <p:stCondLst>
                              <p:cond delay="5250"/>
                            </p:stCondLst>
                            <p:childTnLst>
                              <p:par>
                                <p:cTn id="101" presetID="53" presetClass="entr" presetSubtype="16"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 calcmode="lin" valueType="num">
                                      <p:cBhvr>
                                        <p:cTn id="103" dur="250" fill="hold"/>
                                        <p:tgtEl>
                                          <p:spTgt spid="22"/>
                                        </p:tgtEl>
                                        <p:attrNameLst>
                                          <p:attrName>ppt_w</p:attrName>
                                        </p:attrNameLst>
                                      </p:cBhvr>
                                      <p:tavLst>
                                        <p:tav tm="0">
                                          <p:val>
                                            <p:fltVal val="0"/>
                                          </p:val>
                                        </p:tav>
                                        <p:tav tm="100000">
                                          <p:val>
                                            <p:strVal val="#ppt_w"/>
                                          </p:val>
                                        </p:tav>
                                      </p:tavLst>
                                    </p:anim>
                                    <p:anim calcmode="lin" valueType="num">
                                      <p:cBhvr>
                                        <p:cTn id="104" dur="250" fill="hold"/>
                                        <p:tgtEl>
                                          <p:spTgt spid="22"/>
                                        </p:tgtEl>
                                        <p:attrNameLst>
                                          <p:attrName>ppt_h</p:attrName>
                                        </p:attrNameLst>
                                      </p:cBhvr>
                                      <p:tavLst>
                                        <p:tav tm="0">
                                          <p:val>
                                            <p:fltVal val="0"/>
                                          </p:val>
                                        </p:tav>
                                        <p:tav tm="100000">
                                          <p:val>
                                            <p:strVal val="#ppt_h"/>
                                          </p:val>
                                        </p:tav>
                                      </p:tavLst>
                                    </p:anim>
                                    <p:animEffect transition="in" filter="fade">
                                      <p:cBhvr>
                                        <p:cTn id="105" dur="250"/>
                                        <p:tgtEl>
                                          <p:spTgt spid="22"/>
                                        </p:tgtEl>
                                      </p:cBhvr>
                                    </p:animEffect>
                                  </p:childTnLst>
                                </p:cTn>
                              </p:par>
                            </p:childTnLst>
                          </p:cTn>
                        </p:par>
                        <p:par>
                          <p:cTn id="106" fill="hold">
                            <p:stCondLst>
                              <p:cond delay="5500"/>
                            </p:stCondLst>
                            <p:childTnLst>
                              <p:par>
                                <p:cTn id="107" presetID="53" presetClass="entr" presetSubtype="16" fill="hold" grpId="0" nodeType="afterEffect">
                                  <p:stCondLst>
                                    <p:cond delay="0"/>
                                  </p:stCondLst>
                                  <p:childTnLst>
                                    <p:set>
                                      <p:cBhvr>
                                        <p:cTn id="108" dur="1" fill="hold">
                                          <p:stCondLst>
                                            <p:cond delay="0"/>
                                          </p:stCondLst>
                                        </p:cTn>
                                        <p:tgtEl>
                                          <p:spTgt spid="23"/>
                                        </p:tgtEl>
                                        <p:attrNameLst>
                                          <p:attrName>style.visibility</p:attrName>
                                        </p:attrNameLst>
                                      </p:cBhvr>
                                      <p:to>
                                        <p:strVal val="visible"/>
                                      </p:to>
                                    </p:set>
                                    <p:anim calcmode="lin" valueType="num">
                                      <p:cBhvr>
                                        <p:cTn id="109" dur="250" fill="hold"/>
                                        <p:tgtEl>
                                          <p:spTgt spid="23"/>
                                        </p:tgtEl>
                                        <p:attrNameLst>
                                          <p:attrName>ppt_w</p:attrName>
                                        </p:attrNameLst>
                                      </p:cBhvr>
                                      <p:tavLst>
                                        <p:tav tm="0">
                                          <p:val>
                                            <p:fltVal val="0"/>
                                          </p:val>
                                        </p:tav>
                                        <p:tav tm="100000">
                                          <p:val>
                                            <p:strVal val="#ppt_w"/>
                                          </p:val>
                                        </p:tav>
                                      </p:tavLst>
                                    </p:anim>
                                    <p:anim calcmode="lin" valueType="num">
                                      <p:cBhvr>
                                        <p:cTn id="110" dur="250" fill="hold"/>
                                        <p:tgtEl>
                                          <p:spTgt spid="23"/>
                                        </p:tgtEl>
                                        <p:attrNameLst>
                                          <p:attrName>ppt_h</p:attrName>
                                        </p:attrNameLst>
                                      </p:cBhvr>
                                      <p:tavLst>
                                        <p:tav tm="0">
                                          <p:val>
                                            <p:fltVal val="0"/>
                                          </p:val>
                                        </p:tav>
                                        <p:tav tm="100000">
                                          <p:val>
                                            <p:strVal val="#ppt_h"/>
                                          </p:val>
                                        </p:tav>
                                      </p:tavLst>
                                    </p:anim>
                                    <p:animEffect transition="in" filter="fade">
                                      <p:cBhvr>
                                        <p:cTn id="111" dur="250"/>
                                        <p:tgtEl>
                                          <p:spTgt spid="23"/>
                                        </p:tgtEl>
                                      </p:cBhvr>
                                    </p:animEffect>
                                  </p:childTnLst>
                                </p:cTn>
                              </p:par>
                            </p:childTnLst>
                          </p:cTn>
                        </p:par>
                        <p:par>
                          <p:cTn id="112" fill="hold">
                            <p:stCondLst>
                              <p:cond delay="5750"/>
                            </p:stCondLst>
                            <p:childTnLst>
                              <p:par>
                                <p:cTn id="113" presetID="53" presetClass="entr" presetSubtype="16" fill="hold" grpId="0" nodeType="afterEffect">
                                  <p:stCondLst>
                                    <p:cond delay="0"/>
                                  </p:stCondLst>
                                  <p:childTnLst>
                                    <p:set>
                                      <p:cBhvr>
                                        <p:cTn id="114" dur="1" fill="hold">
                                          <p:stCondLst>
                                            <p:cond delay="0"/>
                                          </p:stCondLst>
                                        </p:cTn>
                                        <p:tgtEl>
                                          <p:spTgt spid="24"/>
                                        </p:tgtEl>
                                        <p:attrNameLst>
                                          <p:attrName>style.visibility</p:attrName>
                                        </p:attrNameLst>
                                      </p:cBhvr>
                                      <p:to>
                                        <p:strVal val="visible"/>
                                      </p:to>
                                    </p:set>
                                    <p:anim calcmode="lin" valueType="num">
                                      <p:cBhvr>
                                        <p:cTn id="115" dur="250" fill="hold"/>
                                        <p:tgtEl>
                                          <p:spTgt spid="24"/>
                                        </p:tgtEl>
                                        <p:attrNameLst>
                                          <p:attrName>ppt_w</p:attrName>
                                        </p:attrNameLst>
                                      </p:cBhvr>
                                      <p:tavLst>
                                        <p:tav tm="0">
                                          <p:val>
                                            <p:fltVal val="0"/>
                                          </p:val>
                                        </p:tav>
                                        <p:tav tm="100000">
                                          <p:val>
                                            <p:strVal val="#ppt_w"/>
                                          </p:val>
                                        </p:tav>
                                      </p:tavLst>
                                    </p:anim>
                                    <p:anim calcmode="lin" valueType="num">
                                      <p:cBhvr>
                                        <p:cTn id="116" dur="250" fill="hold"/>
                                        <p:tgtEl>
                                          <p:spTgt spid="24"/>
                                        </p:tgtEl>
                                        <p:attrNameLst>
                                          <p:attrName>ppt_h</p:attrName>
                                        </p:attrNameLst>
                                      </p:cBhvr>
                                      <p:tavLst>
                                        <p:tav tm="0">
                                          <p:val>
                                            <p:fltVal val="0"/>
                                          </p:val>
                                        </p:tav>
                                        <p:tav tm="100000">
                                          <p:val>
                                            <p:strVal val="#ppt_h"/>
                                          </p:val>
                                        </p:tav>
                                      </p:tavLst>
                                    </p:anim>
                                    <p:animEffect transition="in" filter="fade">
                                      <p:cBhvr>
                                        <p:cTn id="117" dur="250"/>
                                        <p:tgtEl>
                                          <p:spTgt spid="24"/>
                                        </p:tgtEl>
                                      </p:cBhvr>
                                    </p:animEffect>
                                  </p:childTnLst>
                                </p:cTn>
                              </p:par>
                            </p:childTnLst>
                          </p:cTn>
                        </p:par>
                        <p:par>
                          <p:cTn id="118" fill="hold">
                            <p:stCondLst>
                              <p:cond delay="6000"/>
                            </p:stCondLst>
                            <p:childTnLst>
                              <p:par>
                                <p:cTn id="119" presetID="53" presetClass="entr" presetSubtype="16" fill="hold" grpId="0" nodeType="afterEffect">
                                  <p:stCondLst>
                                    <p:cond delay="0"/>
                                  </p:stCondLst>
                                  <p:childTnLst>
                                    <p:set>
                                      <p:cBhvr>
                                        <p:cTn id="120" dur="1" fill="hold">
                                          <p:stCondLst>
                                            <p:cond delay="0"/>
                                          </p:stCondLst>
                                        </p:cTn>
                                        <p:tgtEl>
                                          <p:spTgt spid="25"/>
                                        </p:tgtEl>
                                        <p:attrNameLst>
                                          <p:attrName>style.visibility</p:attrName>
                                        </p:attrNameLst>
                                      </p:cBhvr>
                                      <p:to>
                                        <p:strVal val="visible"/>
                                      </p:to>
                                    </p:set>
                                    <p:anim calcmode="lin" valueType="num">
                                      <p:cBhvr>
                                        <p:cTn id="121" dur="250" fill="hold"/>
                                        <p:tgtEl>
                                          <p:spTgt spid="25"/>
                                        </p:tgtEl>
                                        <p:attrNameLst>
                                          <p:attrName>ppt_w</p:attrName>
                                        </p:attrNameLst>
                                      </p:cBhvr>
                                      <p:tavLst>
                                        <p:tav tm="0">
                                          <p:val>
                                            <p:fltVal val="0"/>
                                          </p:val>
                                        </p:tav>
                                        <p:tav tm="100000">
                                          <p:val>
                                            <p:strVal val="#ppt_w"/>
                                          </p:val>
                                        </p:tav>
                                      </p:tavLst>
                                    </p:anim>
                                    <p:anim calcmode="lin" valueType="num">
                                      <p:cBhvr>
                                        <p:cTn id="122" dur="250" fill="hold"/>
                                        <p:tgtEl>
                                          <p:spTgt spid="25"/>
                                        </p:tgtEl>
                                        <p:attrNameLst>
                                          <p:attrName>ppt_h</p:attrName>
                                        </p:attrNameLst>
                                      </p:cBhvr>
                                      <p:tavLst>
                                        <p:tav tm="0">
                                          <p:val>
                                            <p:fltVal val="0"/>
                                          </p:val>
                                        </p:tav>
                                        <p:tav tm="100000">
                                          <p:val>
                                            <p:strVal val="#ppt_h"/>
                                          </p:val>
                                        </p:tav>
                                      </p:tavLst>
                                    </p:anim>
                                    <p:animEffect transition="in" filter="fade">
                                      <p:cBhvr>
                                        <p:cTn id="123" dur="250"/>
                                        <p:tgtEl>
                                          <p:spTgt spid="25"/>
                                        </p:tgtEl>
                                      </p:cBhvr>
                                    </p:animEffect>
                                  </p:childTnLst>
                                </p:cTn>
                              </p:par>
                            </p:childTnLst>
                          </p:cTn>
                        </p:par>
                        <p:par>
                          <p:cTn id="124" fill="hold">
                            <p:stCondLst>
                              <p:cond delay="6250"/>
                            </p:stCondLst>
                            <p:childTnLst>
                              <p:par>
                                <p:cTn id="125" presetID="53" presetClass="entr" presetSubtype="16" fill="hold" grpId="0" nodeType="after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p:cTn id="127" dur="250" fill="hold"/>
                                        <p:tgtEl>
                                          <p:spTgt spid="26"/>
                                        </p:tgtEl>
                                        <p:attrNameLst>
                                          <p:attrName>ppt_w</p:attrName>
                                        </p:attrNameLst>
                                      </p:cBhvr>
                                      <p:tavLst>
                                        <p:tav tm="0">
                                          <p:val>
                                            <p:fltVal val="0"/>
                                          </p:val>
                                        </p:tav>
                                        <p:tav tm="100000">
                                          <p:val>
                                            <p:strVal val="#ppt_w"/>
                                          </p:val>
                                        </p:tav>
                                      </p:tavLst>
                                    </p:anim>
                                    <p:anim calcmode="lin" valueType="num">
                                      <p:cBhvr>
                                        <p:cTn id="128" dur="250" fill="hold"/>
                                        <p:tgtEl>
                                          <p:spTgt spid="26"/>
                                        </p:tgtEl>
                                        <p:attrNameLst>
                                          <p:attrName>ppt_h</p:attrName>
                                        </p:attrNameLst>
                                      </p:cBhvr>
                                      <p:tavLst>
                                        <p:tav tm="0">
                                          <p:val>
                                            <p:fltVal val="0"/>
                                          </p:val>
                                        </p:tav>
                                        <p:tav tm="100000">
                                          <p:val>
                                            <p:strVal val="#ppt_h"/>
                                          </p:val>
                                        </p:tav>
                                      </p:tavLst>
                                    </p:anim>
                                    <p:animEffect transition="in" filter="fade">
                                      <p:cBhvr>
                                        <p:cTn id="129" dur="250"/>
                                        <p:tgtEl>
                                          <p:spTgt spid="26"/>
                                        </p:tgtEl>
                                      </p:cBhvr>
                                    </p:animEffect>
                                  </p:childTnLst>
                                </p:cTn>
                              </p:par>
                            </p:childTnLst>
                          </p:cTn>
                        </p:par>
                        <p:par>
                          <p:cTn id="130" fill="hold">
                            <p:stCondLst>
                              <p:cond delay="6500"/>
                            </p:stCondLst>
                            <p:childTnLst>
                              <p:par>
                                <p:cTn id="131" presetID="53" presetClass="entr" presetSubtype="16" fill="hold" grpId="0" nodeType="after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p:cTn id="133" dur="250" fill="hold"/>
                                        <p:tgtEl>
                                          <p:spTgt spid="27"/>
                                        </p:tgtEl>
                                        <p:attrNameLst>
                                          <p:attrName>ppt_w</p:attrName>
                                        </p:attrNameLst>
                                      </p:cBhvr>
                                      <p:tavLst>
                                        <p:tav tm="0">
                                          <p:val>
                                            <p:fltVal val="0"/>
                                          </p:val>
                                        </p:tav>
                                        <p:tav tm="100000">
                                          <p:val>
                                            <p:strVal val="#ppt_w"/>
                                          </p:val>
                                        </p:tav>
                                      </p:tavLst>
                                    </p:anim>
                                    <p:anim calcmode="lin" valueType="num">
                                      <p:cBhvr>
                                        <p:cTn id="134" dur="250" fill="hold"/>
                                        <p:tgtEl>
                                          <p:spTgt spid="27"/>
                                        </p:tgtEl>
                                        <p:attrNameLst>
                                          <p:attrName>ppt_h</p:attrName>
                                        </p:attrNameLst>
                                      </p:cBhvr>
                                      <p:tavLst>
                                        <p:tav tm="0">
                                          <p:val>
                                            <p:fltVal val="0"/>
                                          </p:val>
                                        </p:tav>
                                        <p:tav tm="100000">
                                          <p:val>
                                            <p:strVal val="#ppt_h"/>
                                          </p:val>
                                        </p:tav>
                                      </p:tavLst>
                                    </p:anim>
                                    <p:animEffect transition="in" filter="fade">
                                      <p:cBhvr>
                                        <p:cTn id="135" dur="250"/>
                                        <p:tgtEl>
                                          <p:spTgt spid="27"/>
                                        </p:tgtEl>
                                      </p:cBhvr>
                                    </p:animEffect>
                                  </p:childTnLst>
                                </p:cTn>
                              </p:par>
                            </p:childTnLst>
                          </p:cTn>
                        </p:par>
                        <p:par>
                          <p:cTn id="136" fill="hold">
                            <p:stCondLst>
                              <p:cond delay="6750"/>
                            </p:stCondLst>
                            <p:childTnLst>
                              <p:par>
                                <p:cTn id="137" presetID="53" presetClass="entr" presetSubtype="16" fill="hold" grpId="0" nodeType="afterEffect">
                                  <p:stCondLst>
                                    <p:cond delay="0"/>
                                  </p:stCondLst>
                                  <p:childTnLst>
                                    <p:set>
                                      <p:cBhvr>
                                        <p:cTn id="138" dur="1" fill="hold">
                                          <p:stCondLst>
                                            <p:cond delay="0"/>
                                          </p:stCondLst>
                                        </p:cTn>
                                        <p:tgtEl>
                                          <p:spTgt spid="28"/>
                                        </p:tgtEl>
                                        <p:attrNameLst>
                                          <p:attrName>style.visibility</p:attrName>
                                        </p:attrNameLst>
                                      </p:cBhvr>
                                      <p:to>
                                        <p:strVal val="visible"/>
                                      </p:to>
                                    </p:set>
                                    <p:anim calcmode="lin" valueType="num">
                                      <p:cBhvr>
                                        <p:cTn id="139" dur="250" fill="hold"/>
                                        <p:tgtEl>
                                          <p:spTgt spid="28"/>
                                        </p:tgtEl>
                                        <p:attrNameLst>
                                          <p:attrName>ppt_w</p:attrName>
                                        </p:attrNameLst>
                                      </p:cBhvr>
                                      <p:tavLst>
                                        <p:tav tm="0">
                                          <p:val>
                                            <p:fltVal val="0"/>
                                          </p:val>
                                        </p:tav>
                                        <p:tav tm="100000">
                                          <p:val>
                                            <p:strVal val="#ppt_w"/>
                                          </p:val>
                                        </p:tav>
                                      </p:tavLst>
                                    </p:anim>
                                    <p:anim calcmode="lin" valueType="num">
                                      <p:cBhvr>
                                        <p:cTn id="140" dur="250" fill="hold"/>
                                        <p:tgtEl>
                                          <p:spTgt spid="28"/>
                                        </p:tgtEl>
                                        <p:attrNameLst>
                                          <p:attrName>ppt_h</p:attrName>
                                        </p:attrNameLst>
                                      </p:cBhvr>
                                      <p:tavLst>
                                        <p:tav tm="0">
                                          <p:val>
                                            <p:fltVal val="0"/>
                                          </p:val>
                                        </p:tav>
                                        <p:tav tm="100000">
                                          <p:val>
                                            <p:strVal val="#ppt_h"/>
                                          </p:val>
                                        </p:tav>
                                      </p:tavLst>
                                    </p:anim>
                                    <p:animEffect transition="in" filter="fade">
                                      <p:cBhvr>
                                        <p:cTn id="141" dur="250"/>
                                        <p:tgtEl>
                                          <p:spTgt spid="28"/>
                                        </p:tgtEl>
                                      </p:cBhvr>
                                    </p:animEffect>
                                  </p:childTnLst>
                                </p:cTn>
                              </p:par>
                            </p:childTnLst>
                          </p:cTn>
                        </p:par>
                        <p:par>
                          <p:cTn id="142" fill="hold">
                            <p:stCondLst>
                              <p:cond delay="7000"/>
                            </p:stCondLst>
                            <p:childTnLst>
                              <p:par>
                                <p:cTn id="143" presetID="53" presetClass="entr" presetSubtype="16" fill="hold" grpId="0" nodeType="afterEffect">
                                  <p:stCondLst>
                                    <p:cond delay="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250" fill="hold"/>
                                        <p:tgtEl>
                                          <p:spTgt spid="29"/>
                                        </p:tgtEl>
                                        <p:attrNameLst>
                                          <p:attrName>ppt_w</p:attrName>
                                        </p:attrNameLst>
                                      </p:cBhvr>
                                      <p:tavLst>
                                        <p:tav tm="0">
                                          <p:val>
                                            <p:fltVal val="0"/>
                                          </p:val>
                                        </p:tav>
                                        <p:tav tm="100000">
                                          <p:val>
                                            <p:strVal val="#ppt_w"/>
                                          </p:val>
                                        </p:tav>
                                      </p:tavLst>
                                    </p:anim>
                                    <p:anim calcmode="lin" valueType="num">
                                      <p:cBhvr>
                                        <p:cTn id="146" dur="250" fill="hold"/>
                                        <p:tgtEl>
                                          <p:spTgt spid="29"/>
                                        </p:tgtEl>
                                        <p:attrNameLst>
                                          <p:attrName>ppt_h</p:attrName>
                                        </p:attrNameLst>
                                      </p:cBhvr>
                                      <p:tavLst>
                                        <p:tav tm="0">
                                          <p:val>
                                            <p:fltVal val="0"/>
                                          </p:val>
                                        </p:tav>
                                        <p:tav tm="100000">
                                          <p:val>
                                            <p:strVal val="#ppt_h"/>
                                          </p:val>
                                        </p:tav>
                                      </p:tavLst>
                                    </p:anim>
                                    <p:animEffect transition="in" filter="fade">
                                      <p:cBhvr>
                                        <p:cTn id="147" dur="250"/>
                                        <p:tgtEl>
                                          <p:spTgt spid="29"/>
                                        </p:tgtEl>
                                      </p:cBhvr>
                                    </p:animEffect>
                                  </p:childTnLst>
                                </p:cTn>
                              </p:par>
                            </p:childTnLst>
                          </p:cTn>
                        </p:par>
                        <p:par>
                          <p:cTn id="148" fill="hold">
                            <p:stCondLst>
                              <p:cond delay="7250"/>
                            </p:stCondLst>
                            <p:childTnLst>
                              <p:par>
                                <p:cTn id="149" presetID="53" presetClass="entr" presetSubtype="16" fill="hold" grpId="0" nodeType="afterEffect">
                                  <p:stCondLst>
                                    <p:cond delay="0"/>
                                  </p:stCondLst>
                                  <p:childTnLst>
                                    <p:set>
                                      <p:cBhvr>
                                        <p:cTn id="150" dur="1" fill="hold">
                                          <p:stCondLst>
                                            <p:cond delay="0"/>
                                          </p:stCondLst>
                                        </p:cTn>
                                        <p:tgtEl>
                                          <p:spTgt spid="30"/>
                                        </p:tgtEl>
                                        <p:attrNameLst>
                                          <p:attrName>style.visibility</p:attrName>
                                        </p:attrNameLst>
                                      </p:cBhvr>
                                      <p:to>
                                        <p:strVal val="visible"/>
                                      </p:to>
                                    </p:set>
                                    <p:anim calcmode="lin" valueType="num">
                                      <p:cBhvr>
                                        <p:cTn id="151" dur="250" fill="hold"/>
                                        <p:tgtEl>
                                          <p:spTgt spid="30"/>
                                        </p:tgtEl>
                                        <p:attrNameLst>
                                          <p:attrName>ppt_w</p:attrName>
                                        </p:attrNameLst>
                                      </p:cBhvr>
                                      <p:tavLst>
                                        <p:tav tm="0">
                                          <p:val>
                                            <p:fltVal val="0"/>
                                          </p:val>
                                        </p:tav>
                                        <p:tav tm="100000">
                                          <p:val>
                                            <p:strVal val="#ppt_w"/>
                                          </p:val>
                                        </p:tav>
                                      </p:tavLst>
                                    </p:anim>
                                    <p:anim calcmode="lin" valueType="num">
                                      <p:cBhvr>
                                        <p:cTn id="152" dur="250" fill="hold"/>
                                        <p:tgtEl>
                                          <p:spTgt spid="30"/>
                                        </p:tgtEl>
                                        <p:attrNameLst>
                                          <p:attrName>ppt_h</p:attrName>
                                        </p:attrNameLst>
                                      </p:cBhvr>
                                      <p:tavLst>
                                        <p:tav tm="0">
                                          <p:val>
                                            <p:fltVal val="0"/>
                                          </p:val>
                                        </p:tav>
                                        <p:tav tm="100000">
                                          <p:val>
                                            <p:strVal val="#ppt_h"/>
                                          </p:val>
                                        </p:tav>
                                      </p:tavLst>
                                    </p:anim>
                                    <p:animEffect transition="in" filter="fade">
                                      <p:cBhvr>
                                        <p:cTn id="153" dur="250"/>
                                        <p:tgtEl>
                                          <p:spTgt spid="30"/>
                                        </p:tgtEl>
                                      </p:cBhvr>
                                    </p:animEffect>
                                  </p:childTnLst>
                                </p:cTn>
                              </p:par>
                            </p:childTnLst>
                          </p:cTn>
                        </p:par>
                        <p:par>
                          <p:cTn id="154" fill="hold">
                            <p:stCondLst>
                              <p:cond delay="7500"/>
                            </p:stCondLst>
                            <p:childTnLst>
                              <p:par>
                                <p:cTn id="155" presetID="53" presetClass="entr" presetSubtype="16" fill="hold" grpId="0" nodeType="afterEffect">
                                  <p:stCondLst>
                                    <p:cond delay="0"/>
                                  </p:stCondLst>
                                  <p:childTnLst>
                                    <p:set>
                                      <p:cBhvr>
                                        <p:cTn id="156" dur="1" fill="hold">
                                          <p:stCondLst>
                                            <p:cond delay="0"/>
                                          </p:stCondLst>
                                        </p:cTn>
                                        <p:tgtEl>
                                          <p:spTgt spid="31"/>
                                        </p:tgtEl>
                                        <p:attrNameLst>
                                          <p:attrName>style.visibility</p:attrName>
                                        </p:attrNameLst>
                                      </p:cBhvr>
                                      <p:to>
                                        <p:strVal val="visible"/>
                                      </p:to>
                                    </p:set>
                                    <p:anim calcmode="lin" valueType="num">
                                      <p:cBhvr>
                                        <p:cTn id="157" dur="250" fill="hold"/>
                                        <p:tgtEl>
                                          <p:spTgt spid="31"/>
                                        </p:tgtEl>
                                        <p:attrNameLst>
                                          <p:attrName>ppt_w</p:attrName>
                                        </p:attrNameLst>
                                      </p:cBhvr>
                                      <p:tavLst>
                                        <p:tav tm="0">
                                          <p:val>
                                            <p:fltVal val="0"/>
                                          </p:val>
                                        </p:tav>
                                        <p:tav tm="100000">
                                          <p:val>
                                            <p:strVal val="#ppt_w"/>
                                          </p:val>
                                        </p:tav>
                                      </p:tavLst>
                                    </p:anim>
                                    <p:anim calcmode="lin" valueType="num">
                                      <p:cBhvr>
                                        <p:cTn id="158" dur="250" fill="hold"/>
                                        <p:tgtEl>
                                          <p:spTgt spid="31"/>
                                        </p:tgtEl>
                                        <p:attrNameLst>
                                          <p:attrName>ppt_h</p:attrName>
                                        </p:attrNameLst>
                                      </p:cBhvr>
                                      <p:tavLst>
                                        <p:tav tm="0">
                                          <p:val>
                                            <p:fltVal val="0"/>
                                          </p:val>
                                        </p:tav>
                                        <p:tav tm="100000">
                                          <p:val>
                                            <p:strVal val="#ppt_h"/>
                                          </p:val>
                                        </p:tav>
                                      </p:tavLst>
                                    </p:anim>
                                    <p:animEffect transition="in" filter="fade">
                                      <p:cBhvr>
                                        <p:cTn id="159" dur="250"/>
                                        <p:tgtEl>
                                          <p:spTgt spid="31"/>
                                        </p:tgtEl>
                                      </p:cBhvr>
                                    </p:animEffect>
                                  </p:childTnLst>
                                </p:cTn>
                              </p:par>
                            </p:childTnLst>
                          </p:cTn>
                        </p:par>
                        <p:par>
                          <p:cTn id="160" fill="hold">
                            <p:stCondLst>
                              <p:cond delay="7750"/>
                            </p:stCondLst>
                            <p:childTnLst>
                              <p:par>
                                <p:cTn id="161" presetID="53" presetClass="entr" presetSubtype="16" fill="hold" grpId="0" nodeType="afterEffect">
                                  <p:stCondLst>
                                    <p:cond delay="0"/>
                                  </p:stCondLst>
                                  <p:childTnLst>
                                    <p:set>
                                      <p:cBhvr>
                                        <p:cTn id="162" dur="1" fill="hold">
                                          <p:stCondLst>
                                            <p:cond delay="0"/>
                                          </p:stCondLst>
                                        </p:cTn>
                                        <p:tgtEl>
                                          <p:spTgt spid="32"/>
                                        </p:tgtEl>
                                        <p:attrNameLst>
                                          <p:attrName>style.visibility</p:attrName>
                                        </p:attrNameLst>
                                      </p:cBhvr>
                                      <p:to>
                                        <p:strVal val="visible"/>
                                      </p:to>
                                    </p:set>
                                    <p:anim calcmode="lin" valueType="num">
                                      <p:cBhvr>
                                        <p:cTn id="163" dur="250" fill="hold"/>
                                        <p:tgtEl>
                                          <p:spTgt spid="32"/>
                                        </p:tgtEl>
                                        <p:attrNameLst>
                                          <p:attrName>ppt_w</p:attrName>
                                        </p:attrNameLst>
                                      </p:cBhvr>
                                      <p:tavLst>
                                        <p:tav tm="0">
                                          <p:val>
                                            <p:fltVal val="0"/>
                                          </p:val>
                                        </p:tav>
                                        <p:tav tm="100000">
                                          <p:val>
                                            <p:strVal val="#ppt_w"/>
                                          </p:val>
                                        </p:tav>
                                      </p:tavLst>
                                    </p:anim>
                                    <p:anim calcmode="lin" valueType="num">
                                      <p:cBhvr>
                                        <p:cTn id="164" dur="250" fill="hold"/>
                                        <p:tgtEl>
                                          <p:spTgt spid="32"/>
                                        </p:tgtEl>
                                        <p:attrNameLst>
                                          <p:attrName>ppt_h</p:attrName>
                                        </p:attrNameLst>
                                      </p:cBhvr>
                                      <p:tavLst>
                                        <p:tav tm="0">
                                          <p:val>
                                            <p:fltVal val="0"/>
                                          </p:val>
                                        </p:tav>
                                        <p:tav tm="100000">
                                          <p:val>
                                            <p:strVal val="#ppt_h"/>
                                          </p:val>
                                        </p:tav>
                                      </p:tavLst>
                                    </p:anim>
                                    <p:animEffect transition="in" filter="fade">
                                      <p:cBhvr>
                                        <p:cTn id="165" dur="250"/>
                                        <p:tgtEl>
                                          <p:spTgt spid="32"/>
                                        </p:tgtEl>
                                      </p:cBhvr>
                                    </p:animEffect>
                                  </p:childTnLst>
                                </p:cTn>
                              </p:par>
                            </p:childTnLst>
                          </p:cTn>
                        </p:par>
                        <p:par>
                          <p:cTn id="166" fill="hold">
                            <p:stCondLst>
                              <p:cond delay="8000"/>
                            </p:stCondLst>
                            <p:childTnLst>
                              <p:par>
                                <p:cTn id="167" presetID="53" presetClass="entr" presetSubtype="16" fill="hold" grpId="0" nodeType="afterEffect">
                                  <p:stCondLst>
                                    <p:cond delay="0"/>
                                  </p:stCondLst>
                                  <p:childTnLst>
                                    <p:set>
                                      <p:cBhvr>
                                        <p:cTn id="168" dur="1" fill="hold">
                                          <p:stCondLst>
                                            <p:cond delay="0"/>
                                          </p:stCondLst>
                                        </p:cTn>
                                        <p:tgtEl>
                                          <p:spTgt spid="33"/>
                                        </p:tgtEl>
                                        <p:attrNameLst>
                                          <p:attrName>style.visibility</p:attrName>
                                        </p:attrNameLst>
                                      </p:cBhvr>
                                      <p:to>
                                        <p:strVal val="visible"/>
                                      </p:to>
                                    </p:set>
                                    <p:anim calcmode="lin" valueType="num">
                                      <p:cBhvr>
                                        <p:cTn id="169" dur="250" fill="hold"/>
                                        <p:tgtEl>
                                          <p:spTgt spid="33"/>
                                        </p:tgtEl>
                                        <p:attrNameLst>
                                          <p:attrName>ppt_w</p:attrName>
                                        </p:attrNameLst>
                                      </p:cBhvr>
                                      <p:tavLst>
                                        <p:tav tm="0">
                                          <p:val>
                                            <p:fltVal val="0"/>
                                          </p:val>
                                        </p:tav>
                                        <p:tav tm="100000">
                                          <p:val>
                                            <p:strVal val="#ppt_w"/>
                                          </p:val>
                                        </p:tav>
                                      </p:tavLst>
                                    </p:anim>
                                    <p:anim calcmode="lin" valueType="num">
                                      <p:cBhvr>
                                        <p:cTn id="170" dur="250" fill="hold"/>
                                        <p:tgtEl>
                                          <p:spTgt spid="33"/>
                                        </p:tgtEl>
                                        <p:attrNameLst>
                                          <p:attrName>ppt_h</p:attrName>
                                        </p:attrNameLst>
                                      </p:cBhvr>
                                      <p:tavLst>
                                        <p:tav tm="0">
                                          <p:val>
                                            <p:fltVal val="0"/>
                                          </p:val>
                                        </p:tav>
                                        <p:tav tm="100000">
                                          <p:val>
                                            <p:strVal val="#ppt_h"/>
                                          </p:val>
                                        </p:tav>
                                      </p:tavLst>
                                    </p:anim>
                                    <p:animEffect transition="in" filter="fade">
                                      <p:cBhvr>
                                        <p:cTn id="171" dur="250"/>
                                        <p:tgtEl>
                                          <p:spTgt spid="33"/>
                                        </p:tgtEl>
                                      </p:cBhvr>
                                    </p:animEffect>
                                  </p:childTnLst>
                                </p:cTn>
                              </p:par>
                            </p:childTnLst>
                          </p:cTn>
                        </p:par>
                        <p:par>
                          <p:cTn id="172" fill="hold">
                            <p:stCondLst>
                              <p:cond delay="8250"/>
                            </p:stCondLst>
                            <p:childTnLst>
                              <p:par>
                                <p:cTn id="173" presetID="53" presetClass="entr" presetSubtype="16" fill="hold" grpId="0" nodeType="afterEffect">
                                  <p:stCondLst>
                                    <p:cond delay="0"/>
                                  </p:stCondLst>
                                  <p:childTnLst>
                                    <p:set>
                                      <p:cBhvr>
                                        <p:cTn id="174" dur="1" fill="hold">
                                          <p:stCondLst>
                                            <p:cond delay="0"/>
                                          </p:stCondLst>
                                        </p:cTn>
                                        <p:tgtEl>
                                          <p:spTgt spid="34"/>
                                        </p:tgtEl>
                                        <p:attrNameLst>
                                          <p:attrName>style.visibility</p:attrName>
                                        </p:attrNameLst>
                                      </p:cBhvr>
                                      <p:to>
                                        <p:strVal val="visible"/>
                                      </p:to>
                                    </p:set>
                                    <p:anim calcmode="lin" valueType="num">
                                      <p:cBhvr>
                                        <p:cTn id="175" dur="250" fill="hold"/>
                                        <p:tgtEl>
                                          <p:spTgt spid="34"/>
                                        </p:tgtEl>
                                        <p:attrNameLst>
                                          <p:attrName>ppt_w</p:attrName>
                                        </p:attrNameLst>
                                      </p:cBhvr>
                                      <p:tavLst>
                                        <p:tav tm="0">
                                          <p:val>
                                            <p:fltVal val="0"/>
                                          </p:val>
                                        </p:tav>
                                        <p:tav tm="100000">
                                          <p:val>
                                            <p:strVal val="#ppt_w"/>
                                          </p:val>
                                        </p:tav>
                                      </p:tavLst>
                                    </p:anim>
                                    <p:anim calcmode="lin" valueType="num">
                                      <p:cBhvr>
                                        <p:cTn id="176" dur="250" fill="hold"/>
                                        <p:tgtEl>
                                          <p:spTgt spid="34"/>
                                        </p:tgtEl>
                                        <p:attrNameLst>
                                          <p:attrName>ppt_h</p:attrName>
                                        </p:attrNameLst>
                                      </p:cBhvr>
                                      <p:tavLst>
                                        <p:tav tm="0">
                                          <p:val>
                                            <p:fltVal val="0"/>
                                          </p:val>
                                        </p:tav>
                                        <p:tav tm="100000">
                                          <p:val>
                                            <p:strVal val="#ppt_h"/>
                                          </p:val>
                                        </p:tav>
                                      </p:tavLst>
                                    </p:anim>
                                    <p:animEffect transition="in" filter="fade">
                                      <p:cBhvr>
                                        <p:cTn id="177" dur="250"/>
                                        <p:tgtEl>
                                          <p:spTgt spid="34"/>
                                        </p:tgtEl>
                                      </p:cBhvr>
                                    </p:animEffect>
                                  </p:childTnLst>
                                </p:cTn>
                              </p:par>
                            </p:childTnLst>
                          </p:cTn>
                        </p:par>
                        <p:par>
                          <p:cTn id="178" fill="hold">
                            <p:stCondLst>
                              <p:cond delay="8500"/>
                            </p:stCondLst>
                            <p:childTnLst>
                              <p:par>
                                <p:cTn id="179" presetID="53" presetClass="entr" presetSubtype="16" fill="hold" grpId="0" nodeType="afterEffect">
                                  <p:stCondLst>
                                    <p:cond delay="0"/>
                                  </p:stCondLst>
                                  <p:childTnLst>
                                    <p:set>
                                      <p:cBhvr>
                                        <p:cTn id="180" dur="1" fill="hold">
                                          <p:stCondLst>
                                            <p:cond delay="0"/>
                                          </p:stCondLst>
                                        </p:cTn>
                                        <p:tgtEl>
                                          <p:spTgt spid="35"/>
                                        </p:tgtEl>
                                        <p:attrNameLst>
                                          <p:attrName>style.visibility</p:attrName>
                                        </p:attrNameLst>
                                      </p:cBhvr>
                                      <p:to>
                                        <p:strVal val="visible"/>
                                      </p:to>
                                    </p:set>
                                    <p:anim calcmode="lin" valueType="num">
                                      <p:cBhvr>
                                        <p:cTn id="181" dur="250" fill="hold"/>
                                        <p:tgtEl>
                                          <p:spTgt spid="35"/>
                                        </p:tgtEl>
                                        <p:attrNameLst>
                                          <p:attrName>ppt_w</p:attrName>
                                        </p:attrNameLst>
                                      </p:cBhvr>
                                      <p:tavLst>
                                        <p:tav tm="0">
                                          <p:val>
                                            <p:fltVal val="0"/>
                                          </p:val>
                                        </p:tav>
                                        <p:tav tm="100000">
                                          <p:val>
                                            <p:strVal val="#ppt_w"/>
                                          </p:val>
                                        </p:tav>
                                      </p:tavLst>
                                    </p:anim>
                                    <p:anim calcmode="lin" valueType="num">
                                      <p:cBhvr>
                                        <p:cTn id="182" dur="250" fill="hold"/>
                                        <p:tgtEl>
                                          <p:spTgt spid="35"/>
                                        </p:tgtEl>
                                        <p:attrNameLst>
                                          <p:attrName>ppt_h</p:attrName>
                                        </p:attrNameLst>
                                      </p:cBhvr>
                                      <p:tavLst>
                                        <p:tav tm="0">
                                          <p:val>
                                            <p:fltVal val="0"/>
                                          </p:val>
                                        </p:tav>
                                        <p:tav tm="100000">
                                          <p:val>
                                            <p:strVal val="#ppt_h"/>
                                          </p:val>
                                        </p:tav>
                                      </p:tavLst>
                                    </p:anim>
                                    <p:animEffect transition="in" filter="fade">
                                      <p:cBhvr>
                                        <p:cTn id="183" dur="250"/>
                                        <p:tgtEl>
                                          <p:spTgt spid="35"/>
                                        </p:tgtEl>
                                      </p:cBhvr>
                                    </p:animEffect>
                                  </p:childTnLst>
                                </p:cTn>
                              </p:par>
                            </p:childTnLst>
                          </p:cTn>
                        </p:par>
                        <p:par>
                          <p:cTn id="184" fill="hold">
                            <p:stCondLst>
                              <p:cond delay="8750"/>
                            </p:stCondLst>
                            <p:childTnLst>
                              <p:par>
                                <p:cTn id="185" presetID="53" presetClass="entr" presetSubtype="16" fill="hold" grpId="0" nodeType="afterEffect">
                                  <p:stCondLst>
                                    <p:cond delay="0"/>
                                  </p:stCondLst>
                                  <p:childTnLst>
                                    <p:set>
                                      <p:cBhvr>
                                        <p:cTn id="186" dur="1" fill="hold">
                                          <p:stCondLst>
                                            <p:cond delay="0"/>
                                          </p:stCondLst>
                                        </p:cTn>
                                        <p:tgtEl>
                                          <p:spTgt spid="36"/>
                                        </p:tgtEl>
                                        <p:attrNameLst>
                                          <p:attrName>style.visibility</p:attrName>
                                        </p:attrNameLst>
                                      </p:cBhvr>
                                      <p:to>
                                        <p:strVal val="visible"/>
                                      </p:to>
                                    </p:set>
                                    <p:anim calcmode="lin" valueType="num">
                                      <p:cBhvr>
                                        <p:cTn id="187" dur="250" fill="hold"/>
                                        <p:tgtEl>
                                          <p:spTgt spid="36"/>
                                        </p:tgtEl>
                                        <p:attrNameLst>
                                          <p:attrName>ppt_w</p:attrName>
                                        </p:attrNameLst>
                                      </p:cBhvr>
                                      <p:tavLst>
                                        <p:tav tm="0">
                                          <p:val>
                                            <p:fltVal val="0"/>
                                          </p:val>
                                        </p:tav>
                                        <p:tav tm="100000">
                                          <p:val>
                                            <p:strVal val="#ppt_w"/>
                                          </p:val>
                                        </p:tav>
                                      </p:tavLst>
                                    </p:anim>
                                    <p:anim calcmode="lin" valueType="num">
                                      <p:cBhvr>
                                        <p:cTn id="188" dur="250" fill="hold"/>
                                        <p:tgtEl>
                                          <p:spTgt spid="36"/>
                                        </p:tgtEl>
                                        <p:attrNameLst>
                                          <p:attrName>ppt_h</p:attrName>
                                        </p:attrNameLst>
                                      </p:cBhvr>
                                      <p:tavLst>
                                        <p:tav tm="0">
                                          <p:val>
                                            <p:fltVal val="0"/>
                                          </p:val>
                                        </p:tav>
                                        <p:tav tm="100000">
                                          <p:val>
                                            <p:strVal val="#ppt_h"/>
                                          </p:val>
                                        </p:tav>
                                      </p:tavLst>
                                    </p:anim>
                                    <p:animEffect transition="in" filter="fade">
                                      <p:cBhvr>
                                        <p:cTn id="189" dur="250"/>
                                        <p:tgtEl>
                                          <p:spTgt spid="36"/>
                                        </p:tgtEl>
                                      </p:cBhvr>
                                    </p:animEffect>
                                  </p:childTnLst>
                                </p:cTn>
                              </p:par>
                            </p:childTnLst>
                          </p:cTn>
                        </p:par>
                        <p:par>
                          <p:cTn id="190" fill="hold">
                            <p:stCondLst>
                              <p:cond delay="9000"/>
                            </p:stCondLst>
                            <p:childTnLst>
                              <p:par>
                                <p:cTn id="191" presetID="53" presetClass="entr" presetSubtype="16" fill="hold" grpId="0" nodeType="afterEffect">
                                  <p:stCondLst>
                                    <p:cond delay="0"/>
                                  </p:stCondLst>
                                  <p:childTnLst>
                                    <p:set>
                                      <p:cBhvr>
                                        <p:cTn id="192" dur="1" fill="hold">
                                          <p:stCondLst>
                                            <p:cond delay="0"/>
                                          </p:stCondLst>
                                        </p:cTn>
                                        <p:tgtEl>
                                          <p:spTgt spid="37"/>
                                        </p:tgtEl>
                                        <p:attrNameLst>
                                          <p:attrName>style.visibility</p:attrName>
                                        </p:attrNameLst>
                                      </p:cBhvr>
                                      <p:to>
                                        <p:strVal val="visible"/>
                                      </p:to>
                                    </p:set>
                                    <p:anim calcmode="lin" valueType="num">
                                      <p:cBhvr>
                                        <p:cTn id="193" dur="250" fill="hold"/>
                                        <p:tgtEl>
                                          <p:spTgt spid="37"/>
                                        </p:tgtEl>
                                        <p:attrNameLst>
                                          <p:attrName>ppt_w</p:attrName>
                                        </p:attrNameLst>
                                      </p:cBhvr>
                                      <p:tavLst>
                                        <p:tav tm="0">
                                          <p:val>
                                            <p:fltVal val="0"/>
                                          </p:val>
                                        </p:tav>
                                        <p:tav tm="100000">
                                          <p:val>
                                            <p:strVal val="#ppt_w"/>
                                          </p:val>
                                        </p:tav>
                                      </p:tavLst>
                                    </p:anim>
                                    <p:anim calcmode="lin" valueType="num">
                                      <p:cBhvr>
                                        <p:cTn id="194" dur="250" fill="hold"/>
                                        <p:tgtEl>
                                          <p:spTgt spid="37"/>
                                        </p:tgtEl>
                                        <p:attrNameLst>
                                          <p:attrName>ppt_h</p:attrName>
                                        </p:attrNameLst>
                                      </p:cBhvr>
                                      <p:tavLst>
                                        <p:tav tm="0">
                                          <p:val>
                                            <p:fltVal val="0"/>
                                          </p:val>
                                        </p:tav>
                                        <p:tav tm="100000">
                                          <p:val>
                                            <p:strVal val="#ppt_h"/>
                                          </p:val>
                                        </p:tav>
                                      </p:tavLst>
                                    </p:anim>
                                    <p:animEffect transition="in" filter="fade">
                                      <p:cBhvr>
                                        <p:cTn id="195" dur="250"/>
                                        <p:tgtEl>
                                          <p:spTgt spid="37"/>
                                        </p:tgtEl>
                                      </p:cBhvr>
                                    </p:animEffect>
                                  </p:childTnLst>
                                </p:cTn>
                              </p:par>
                            </p:childTnLst>
                          </p:cTn>
                        </p:par>
                        <p:par>
                          <p:cTn id="196" fill="hold">
                            <p:stCondLst>
                              <p:cond delay="9250"/>
                            </p:stCondLst>
                            <p:childTnLst>
                              <p:par>
                                <p:cTn id="197" presetID="53" presetClass="entr" presetSubtype="16" fill="hold" grpId="0" nodeType="afterEffect">
                                  <p:stCondLst>
                                    <p:cond delay="0"/>
                                  </p:stCondLst>
                                  <p:childTnLst>
                                    <p:set>
                                      <p:cBhvr>
                                        <p:cTn id="198" dur="1" fill="hold">
                                          <p:stCondLst>
                                            <p:cond delay="0"/>
                                          </p:stCondLst>
                                        </p:cTn>
                                        <p:tgtEl>
                                          <p:spTgt spid="38"/>
                                        </p:tgtEl>
                                        <p:attrNameLst>
                                          <p:attrName>style.visibility</p:attrName>
                                        </p:attrNameLst>
                                      </p:cBhvr>
                                      <p:to>
                                        <p:strVal val="visible"/>
                                      </p:to>
                                    </p:set>
                                    <p:anim calcmode="lin" valueType="num">
                                      <p:cBhvr>
                                        <p:cTn id="199" dur="250" fill="hold"/>
                                        <p:tgtEl>
                                          <p:spTgt spid="38"/>
                                        </p:tgtEl>
                                        <p:attrNameLst>
                                          <p:attrName>ppt_w</p:attrName>
                                        </p:attrNameLst>
                                      </p:cBhvr>
                                      <p:tavLst>
                                        <p:tav tm="0">
                                          <p:val>
                                            <p:fltVal val="0"/>
                                          </p:val>
                                        </p:tav>
                                        <p:tav tm="100000">
                                          <p:val>
                                            <p:strVal val="#ppt_w"/>
                                          </p:val>
                                        </p:tav>
                                      </p:tavLst>
                                    </p:anim>
                                    <p:anim calcmode="lin" valueType="num">
                                      <p:cBhvr>
                                        <p:cTn id="200" dur="250" fill="hold"/>
                                        <p:tgtEl>
                                          <p:spTgt spid="38"/>
                                        </p:tgtEl>
                                        <p:attrNameLst>
                                          <p:attrName>ppt_h</p:attrName>
                                        </p:attrNameLst>
                                      </p:cBhvr>
                                      <p:tavLst>
                                        <p:tav tm="0">
                                          <p:val>
                                            <p:fltVal val="0"/>
                                          </p:val>
                                        </p:tav>
                                        <p:tav tm="100000">
                                          <p:val>
                                            <p:strVal val="#ppt_h"/>
                                          </p:val>
                                        </p:tav>
                                      </p:tavLst>
                                    </p:anim>
                                    <p:animEffect transition="in" filter="fade">
                                      <p:cBhvr>
                                        <p:cTn id="201" dur="250"/>
                                        <p:tgtEl>
                                          <p:spTgt spid="38"/>
                                        </p:tgtEl>
                                      </p:cBhvr>
                                    </p:animEffect>
                                  </p:childTnLst>
                                </p:cTn>
                              </p:par>
                            </p:childTnLst>
                          </p:cTn>
                        </p:par>
                        <p:par>
                          <p:cTn id="202" fill="hold">
                            <p:stCondLst>
                              <p:cond delay="9500"/>
                            </p:stCondLst>
                            <p:childTnLst>
                              <p:par>
                                <p:cTn id="203" presetID="53" presetClass="entr" presetSubtype="16" fill="hold" grpId="0" nodeType="afterEffect">
                                  <p:stCondLst>
                                    <p:cond delay="0"/>
                                  </p:stCondLst>
                                  <p:childTnLst>
                                    <p:set>
                                      <p:cBhvr>
                                        <p:cTn id="204" dur="1" fill="hold">
                                          <p:stCondLst>
                                            <p:cond delay="0"/>
                                          </p:stCondLst>
                                        </p:cTn>
                                        <p:tgtEl>
                                          <p:spTgt spid="39"/>
                                        </p:tgtEl>
                                        <p:attrNameLst>
                                          <p:attrName>style.visibility</p:attrName>
                                        </p:attrNameLst>
                                      </p:cBhvr>
                                      <p:to>
                                        <p:strVal val="visible"/>
                                      </p:to>
                                    </p:set>
                                    <p:anim calcmode="lin" valueType="num">
                                      <p:cBhvr>
                                        <p:cTn id="205" dur="250" fill="hold"/>
                                        <p:tgtEl>
                                          <p:spTgt spid="39"/>
                                        </p:tgtEl>
                                        <p:attrNameLst>
                                          <p:attrName>ppt_w</p:attrName>
                                        </p:attrNameLst>
                                      </p:cBhvr>
                                      <p:tavLst>
                                        <p:tav tm="0">
                                          <p:val>
                                            <p:fltVal val="0"/>
                                          </p:val>
                                        </p:tav>
                                        <p:tav tm="100000">
                                          <p:val>
                                            <p:strVal val="#ppt_w"/>
                                          </p:val>
                                        </p:tav>
                                      </p:tavLst>
                                    </p:anim>
                                    <p:anim calcmode="lin" valueType="num">
                                      <p:cBhvr>
                                        <p:cTn id="206" dur="250" fill="hold"/>
                                        <p:tgtEl>
                                          <p:spTgt spid="39"/>
                                        </p:tgtEl>
                                        <p:attrNameLst>
                                          <p:attrName>ppt_h</p:attrName>
                                        </p:attrNameLst>
                                      </p:cBhvr>
                                      <p:tavLst>
                                        <p:tav tm="0">
                                          <p:val>
                                            <p:fltVal val="0"/>
                                          </p:val>
                                        </p:tav>
                                        <p:tav tm="100000">
                                          <p:val>
                                            <p:strVal val="#ppt_h"/>
                                          </p:val>
                                        </p:tav>
                                      </p:tavLst>
                                    </p:anim>
                                    <p:animEffect transition="in" filter="fade">
                                      <p:cBhvr>
                                        <p:cTn id="207" dur="250"/>
                                        <p:tgtEl>
                                          <p:spTgt spid="39"/>
                                        </p:tgtEl>
                                      </p:cBhvr>
                                    </p:animEffect>
                                  </p:childTnLst>
                                </p:cTn>
                              </p:par>
                            </p:childTnLst>
                          </p:cTn>
                        </p:par>
                        <p:par>
                          <p:cTn id="208" fill="hold">
                            <p:stCondLst>
                              <p:cond delay="9750"/>
                            </p:stCondLst>
                            <p:childTnLst>
                              <p:par>
                                <p:cTn id="209" presetID="53" presetClass="entr" presetSubtype="16" fill="hold" grpId="0" nodeType="afterEffect">
                                  <p:stCondLst>
                                    <p:cond delay="0"/>
                                  </p:stCondLst>
                                  <p:childTnLst>
                                    <p:set>
                                      <p:cBhvr>
                                        <p:cTn id="210" dur="1" fill="hold">
                                          <p:stCondLst>
                                            <p:cond delay="0"/>
                                          </p:stCondLst>
                                        </p:cTn>
                                        <p:tgtEl>
                                          <p:spTgt spid="40"/>
                                        </p:tgtEl>
                                        <p:attrNameLst>
                                          <p:attrName>style.visibility</p:attrName>
                                        </p:attrNameLst>
                                      </p:cBhvr>
                                      <p:to>
                                        <p:strVal val="visible"/>
                                      </p:to>
                                    </p:set>
                                    <p:anim calcmode="lin" valueType="num">
                                      <p:cBhvr>
                                        <p:cTn id="211" dur="250" fill="hold"/>
                                        <p:tgtEl>
                                          <p:spTgt spid="40"/>
                                        </p:tgtEl>
                                        <p:attrNameLst>
                                          <p:attrName>ppt_w</p:attrName>
                                        </p:attrNameLst>
                                      </p:cBhvr>
                                      <p:tavLst>
                                        <p:tav tm="0">
                                          <p:val>
                                            <p:fltVal val="0"/>
                                          </p:val>
                                        </p:tav>
                                        <p:tav tm="100000">
                                          <p:val>
                                            <p:strVal val="#ppt_w"/>
                                          </p:val>
                                        </p:tav>
                                      </p:tavLst>
                                    </p:anim>
                                    <p:anim calcmode="lin" valueType="num">
                                      <p:cBhvr>
                                        <p:cTn id="212" dur="250" fill="hold"/>
                                        <p:tgtEl>
                                          <p:spTgt spid="40"/>
                                        </p:tgtEl>
                                        <p:attrNameLst>
                                          <p:attrName>ppt_h</p:attrName>
                                        </p:attrNameLst>
                                      </p:cBhvr>
                                      <p:tavLst>
                                        <p:tav tm="0">
                                          <p:val>
                                            <p:fltVal val="0"/>
                                          </p:val>
                                        </p:tav>
                                        <p:tav tm="100000">
                                          <p:val>
                                            <p:strVal val="#ppt_h"/>
                                          </p:val>
                                        </p:tav>
                                      </p:tavLst>
                                    </p:anim>
                                    <p:animEffect transition="in" filter="fade">
                                      <p:cBhvr>
                                        <p:cTn id="213" dur="250"/>
                                        <p:tgtEl>
                                          <p:spTgt spid="40"/>
                                        </p:tgtEl>
                                      </p:cBhvr>
                                    </p:animEffect>
                                  </p:childTnLst>
                                </p:cTn>
                              </p:par>
                            </p:childTnLst>
                          </p:cTn>
                        </p:par>
                        <p:par>
                          <p:cTn id="214" fill="hold">
                            <p:stCondLst>
                              <p:cond delay="10000"/>
                            </p:stCondLst>
                            <p:childTnLst>
                              <p:par>
                                <p:cTn id="215" presetID="53" presetClass="entr" presetSubtype="16" fill="hold" grpId="0" nodeType="afterEffect">
                                  <p:stCondLst>
                                    <p:cond delay="0"/>
                                  </p:stCondLst>
                                  <p:childTnLst>
                                    <p:set>
                                      <p:cBhvr>
                                        <p:cTn id="216" dur="1" fill="hold">
                                          <p:stCondLst>
                                            <p:cond delay="0"/>
                                          </p:stCondLst>
                                        </p:cTn>
                                        <p:tgtEl>
                                          <p:spTgt spid="41"/>
                                        </p:tgtEl>
                                        <p:attrNameLst>
                                          <p:attrName>style.visibility</p:attrName>
                                        </p:attrNameLst>
                                      </p:cBhvr>
                                      <p:to>
                                        <p:strVal val="visible"/>
                                      </p:to>
                                    </p:set>
                                    <p:anim calcmode="lin" valueType="num">
                                      <p:cBhvr>
                                        <p:cTn id="217" dur="250" fill="hold"/>
                                        <p:tgtEl>
                                          <p:spTgt spid="41"/>
                                        </p:tgtEl>
                                        <p:attrNameLst>
                                          <p:attrName>ppt_w</p:attrName>
                                        </p:attrNameLst>
                                      </p:cBhvr>
                                      <p:tavLst>
                                        <p:tav tm="0">
                                          <p:val>
                                            <p:fltVal val="0"/>
                                          </p:val>
                                        </p:tav>
                                        <p:tav tm="100000">
                                          <p:val>
                                            <p:strVal val="#ppt_w"/>
                                          </p:val>
                                        </p:tav>
                                      </p:tavLst>
                                    </p:anim>
                                    <p:anim calcmode="lin" valueType="num">
                                      <p:cBhvr>
                                        <p:cTn id="218" dur="250" fill="hold"/>
                                        <p:tgtEl>
                                          <p:spTgt spid="41"/>
                                        </p:tgtEl>
                                        <p:attrNameLst>
                                          <p:attrName>ppt_h</p:attrName>
                                        </p:attrNameLst>
                                      </p:cBhvr>
                                      <p:tavLst>
                                        <p:tav tm="0">
                                          <p:val>
                                            <p:fltVal val="0"/>
                                          </p:val>
                                        </p:tav>
                                        <p:tav tm="100000">
                                          <p:val>
                                            <p:strVal val="#ppt_h"/>
                                          </p:val>
                                        </p:tav>
                                      </p:tavLst>
                                    </p:anim>
                                    <p:animEffect transition="in" filter="fade">
                                      <p:cBhvr>
                                        <p:cTn id="219" dur="250"/>
                                        <p:tgtEl>
                                          <p:spTgt spid="41"/>
                                        </p:tgtEl>
                                      </p:cBhvr>
                                    </p:animEffect>
                                  </p:childTnLst>
                                </p:cTn>
                              </p:par>
                            </p:childTnLst>
                          </p:cTn>
                        </p:par>
                        <p:par>
                          <p:cTn id="220" fill="hold">
                            <p:stCondLst>
                              <p:cond delay="10250"/>
                            </p:stCondLst>
                            <p:childTnLst>
                              <p:par>
                                <p:cTn id="221" presetID="53" presetClass="entr" presetSubtype="16" fill="hold" grpId="0" nodeType="afterEffect">
                                  <p:stCondLst>
                                    <p:cond delay="0"/>
                                  </p:stCondLst>
                                  <p:childTnLst>
                                    <p:set>
                                      <p:cBhvr>
                                        <p:cTn id="222" dur="1" fill="hold">
                                          <p:stCondLst>
                                            <p:cond delay="0"/>
                                          </p:stCondLst>
                                        </p:cTn>
                                        <p:tgtEl>
                                          <p:spTgt spid="42"/>
                                        </p:tgtEl>
                                        <p:attrNameLst>
                                          <p:attrName>style.visibility</p:attrName>
                                        </p:attrNameLst>
                                      </p:cBhvr>
                                      <p:to>
                                        <p:strVal val="visible"/>
                                      </p:to>
                                    </p:set>
                                    <p:anim calcmode="lin" valueType="num">
                                      <p:cBhvr>
                                        <p:cTn id="223" dur="250" fill="hold"/>
                                        <p:tgtEl>
                                          <p:spTgt spid="42"/>
                                        </p:tgtEl>
                                        <p:attrNameLst>
                                          <p:attrName>ppt_w</p:attrName>
                                        </p:attrNameLst>
                                      </p:cBhvr>
                                      <p:tavLst>
                                        <p:tav tm="0">
                                          <p:val>
                                            <p:fltVal val="0"/>
                                          </p:val>
                                        </p:tav>
                                        <p:tav tm="100000">
                                          <p:val>
                                            <p:strVal val="#ppt_w"/>
                                          </p:val>
                                        </p:tav>
                                      </p:tavLst>
                                    </p:anim>
                                    <p:anim calcmode="lin" valueType="num">
                                      <p:cBhvr>
                                        <p:cTn id="224" dur="250" fill="hold"/>
                                        <p:tgtEl>
                                          <p:spTgt spid="42"/>
                                        </p:tgtEl>
                                        <p:attrNameLst>
                                          <p:attrName>ppt_h</p:attrName>
                                        </p:attrNameLst>
                                      </p:cBhvr>
                                      <p:tavLst>
                                        <p:tav tm="0">
                                          <p:val>
                                            <p:fltVal val="0"/>
                                          </p:val>
                                        </p:tav>
                                        <p:tav tm="100000">
                                          <p:val>
                                            <p:strVal val="#ppt_h"/>
                                          </p:val>
                                        </p:tav>
                                      </p:tavLst>
                                    </p:anim>
                                    <p:animEffect transition="in" filter="fade">
                                      <p:cBhvr>
                                        <p:cTn id="225" dur="250"/>
                                        <p:tgtEl>
                                          <p:spTgt spid="42"/>
                                        </p:tgtEl>
                                      </p:cBhvr>
                                    </p:animEffect>
                                  </p:childTnLst>
                                </p:cTn>
                              </p:par>
                            </p:childTnLst>
                          </p:cTn>
                        </p:par>
                        <p:par>
                          <p:cTn id="226" fill="hold">
                            <p:stCondLst>
                              <p:cond delay="10500"/>
                            </p:stCondLst>
                            <p:childTnLst>
                              <p:par>
                                <p:cTn id="227" presetID="53" presetClass="entr" presetSubtype="16" fill="hold" grpId="0" nodeType="afterEffect">
                                  <p:stCondLst>
                                    <p:cond delay="0"/>
                                  </p:stCondLst>
                                  <p:childTnLst>
                                    <p:set>
                                      <p:cBhvr>
                                        <p:cTn id="228" dur="1" fill="hold">
                                          <p:stCondLst>
                                            <p:cond delay="0"/>
                                          </p:stCondLst>
                                        </p:cTn>
                                        <p:tgtEl>
                                          <p:spTgt spid="43"/>
                                        </p:tgtEl>
                                        <p:attrNameLst>
                                          <p:attrName>style.visibility</p:attrName>
                                        </p:attrNameLst>
                                      </p:cBhvr>
                                      <p:to>
                                        <p:strVal val="visible"/>
                                      </p:to>
                                    </p:set>
                                    <p:anim calcmode="lin" valueType="num">
                                      <p:cBhvr>
                                        <p:cTn id="229" dur="250" fill="hold"/>
                                        <p:tgtEl>
                                          <p:spTgt spid="43"/>
                                        </p:tgtEl>
                                        <p:attrNameLst>
                                          <p:attrName>ppt_w</p:attrName>
                                        </p:attrNameLst>
                                      </p:cBhvr>
                                      <p:tavLst>
                                        <p:tav tm="0">
                                          <p:val>
                                            <p:fltVal val="0"/>
                                          </p:val>
                                        </p:tav>
                                        <p:tav tm="100000">
                                          <p:val>
                                            <p:strVal val="#ppt_w"/>
                                          </p:val>
                                        </p:tav>
                                      </p:tavLst>
                                    </p:anim>
                                    <p:anim calcmode="lin" valueType="num">
                                      <p:cBhvr>
                                        <p:cTn id="230" dur="250" fill="hold"/>
                                        <p:tgtEl>
                                          <p:spTgt spid="43"/>
                                        </p:tgtEl>
                                        <p:attrNameLst>
                                          <p:attrName>ppt_h</p:attrName>
                                        </p:attrNameLst>
                                      </p:cBhvr>
                                      <p:tavLst>
                                        <p:tav tm="0">
                                          <p:val>
                                            <p:fltVal val="0"/>
                                          </p:val>
                                        </p:tav>
                                        <p:tav tm="100000">
                                          <p:val>
                                            <p:strVal val="#ppt_h"/>
                                          </p:val>
                                        </p:tav>
                                      </p:tavLst>
                                    </p:anim>
                                    <p:animEffect transition="in" filter="fade">
                                      <p:cBhvr>
                                        <p:cTn id="231" dur="250"/>
                                        <p:tgtEl>
                                          <p:spTgt spid="43"/>
                                        </p:tgtEl>
                                      </p:cBhvr>
                                    </p:animEffect>
                                  </p:childTnLst>
                                </p:cTn>
                              </p:par>
                            </p:childTnLst>
                          </p:cTn>
                        </p:par>
                        <p:par>
                          <p:cTn id="232" fill="hold">
                            <p:stCondLst>
                              <p:cond delay="10750"/>
                            </p:stCondLst>
                            <p:childTnLst>
                              <p:par>
                                <p:cTn id="233" presetID="53" presetClass="entr" presetSubtype="16" fill="hold" grpId="0" nodeType="afterEffect">
                                  <p:stCondLst>
                                    <p:cond delay="0"/>
                                  </p:stCondLst>
                                  <p:childTnLst>
                                    <p:set>
                                      <p:cBhvr>
                                        <p:cTn id="234" dur="1" fill="hold">
                                          <p:stCondLst>
                                            <p:cond delay="0"/>
                                          </p:stCondLst>
                                        </p:cTn>
                                        <p:tgtEl>
                                          <p:spTgt spid="44"/>
                                        </p:tgtEl>
                                        <p:attrNameLst>
                                          <p:attrName>style.visibility</p:attrName>
                                        </p:attrNameLst>
                                      </p:cBhvr>
                                      <p:to>
                                        <p:strVal val="visible"/>
                                      </p:to>
                                    </p:set>
                                    <p:anim calcmode="lin" valueType="num">
                                      <p:cBhvr>
                                        <p:cTn id="235" dur="250" fill="hold"/>
                                        <p:tgtEl>
                                          <p:spTgt spid="44"/>
                                        </p:tgtEl>
                                        <p:attrNameLst>
                                          <p:attrName>ppt_w</p:attrName>
                                        </p:attrNameLst>
                                      </p:cBhvr>
                                      <p:tavLst>
                                        <p:tav tm="0">
                                          <p:val>
                                            <p:fltVal val="0"/>
                                          </p:val>
                                        </p:tav>
                                        <p:tav tm="100000">
                                          <p:val>
                                            <p:strVal val="#ppt_w"/>
                                          </p:val>
                                        </p:tav>
                                      </p:tavLst>
                                    </p:anim>
                                    <p:anim calcmode="lin" valueType="num">
                                      <p:cBhvr>
                                        <p:cTn id="236" dur="250" fill="hold"/>
                                        <p:tgtEl>
                                          <p:spTgt spid="44"/>
                                        </p:tgtEl>
                                        <p:attrNameLst>
                                          <p:attrName>ppt_h</p:attrName>
                                        </p:attrNameLst>
                                      </p:cBhvr>
                                      <p:tavLst>
                                        <p:tav tm="0">
                                          <p:val>
                                            <p:fltVal val="0"/>
                                          </p:val>
                                        </p:tav>
                                        <p:tav tm="100000">
                                          <p:val>
                                            <p:strVal val="#ppt_h"/>
                                          </p:val>
                                        </p:tav>
                                      </p:tavLst>
                                    </p:anim>
                                    <p:animEffect transition="in" filter="fade">
                                      <p:cBhvr>
                                        <p:cTn id="237" dur="250"/>
                                        <p:tgtEl>
                                          <p:spTgt spid="44"/>
                                        </p:tgtEl>
                                      </p:cBhvr>
                                    </p:animEffect>
                                  </p:childTnLst>
                                </p:cTn>
                              </p:par>
                            </p:childTnLst>
                          </p:cTn>
                        </p:par>
                        <p:par>
                          <p:cTn id="238" fill="hold">
                            <p:stCondLst>
                              <p:cond delay="11000"/>
                            </p:stCondLst>
                            <p:childTnLst>
                              <p:par>
                                <p:cTn id="239" presetID="53" presetClass="entr" presetSubtype="16" fill="hold" grpId="0" nodeType="afterEffect">
                                  <p:stCondLst>
                                    <p:cond delay="0"/>
                                  </p:stCondLst>
                                  <p:childTnLst>
                                    <p:set>
                                      <p:cBhvr>
                                        <p:cTn id="240" dur="1" fill="hold">
                                          <p:stCondLst>
                                            <p:cond delay="0"/>
                                          </p:stCondLst>
                                        </p:cTn>
                                        <p:tgtEl>
                                          <p:spTgt spid="45"/>
                                        </p:tgtEl>
                                        <p:attrNameLst>
                                          <p:attrName>style.visibility</p:attrName>
                                        </p:attrNameLst>
                                      </p:cBhvr>
                                      <p:to>
                                        <p:strVal val="visible"/>
                                      </p:to>
                                    </p:set>
                                    <p:anim calcmode="lin" valueType="num">
                                      <p:cBhvr>
                                        <p:cTn id="241" dur="250" fill="hold"/>
                                        <p:tgtEl>
                                          <p:spTgt spid="45"/>
                                        </p:tgtEl>
                                        <p:attrNameLst>
                                          <p:attrName>ppt_w</p:attrName>
                                        </p:attrNameLst>
                                      </p:cBhvr>
                                      <p:tavLst>
                                        <p:tav tm="0">
                                          <p:val>
                                            <p:fltVal val="0"/>
                                          </p:val>
                                        </p:tav>
                                        <p:tav tm="100000">
                                          <p:val>
                                            <p:strVal val="#ppt_w"/>
                                          </p:val>
                                        </p:tav>
                                      </p:tavLst>
                                    </p:anim>
                                    <p:anim calcmode="lin" valueType="num">
                                      <p:cBhvr>
                                        <p:cTn id="242" dur="250" fill="hold"/>
                                        <p:tgtEl>
                                          <p:spTgt spid="45"/>
                                        </p:tgtEl>
                                        <p:attrNameLst>
                                          <p:attrName>ppt_h</p:attrName>
                                        </p:attrNameLst>
                                      </p:cBhvr>
                                      <p:tavLst>
                                        <p:tav tm="0">
                                          <p:val>
                                            <p:fltVal val="0"/>
                                          </p:val>
                                        </p:tav>
                                        <p:tav tm="100000">
                                          <p:val>
                                            <p:strVal val="#ppt_h"/>
                                          </p:val>
                                        </p:tav>
                                      </p:tavLst>
                                    </p:anim>
                                    <p:animEffect transition="in" filter="fade">
                                      <p:cBhvr>
                                        <p:cTn id="243" dur="250"/>
                                        <p:tgtEl>
                                          <p:spTgt spid="45"/>
                                        </p:tgtEl>
                                      </p:cBhvr>
                                    </p:animEffect>
                                  </p:childTnLst>
                                </p:cTn>
                              </p:par>
                            </p:childTnLst>
                          </p:cTn>
                        </p:par>
                        <p:par>
                          <p:cTn id="244" fill="hold">
                            <p:stCondLst>
                              <p:cond delay="11250"/>
                            </p:stCondLst>
                            <p:childTnLst>
                              <p:par>
                                <p:cTn id="245" presetID="53" presetClass="entr" presetSubtype="16" fill="hold" grpId="0" nodeType="afterEffect">
                                  <p:stCondLst>
                                    <p:cond delay="0"/>
                                  </p:stCondLst>
                                  <p:childTnLst>
                                    <p:set>
                                      <p:cBhvr>
                                        <p:cTn id="246" dur="1" fill="hold">
                                          <p:stCondLst>
                                            <p:cond delay="0"/>
                                          </p:stCondLst>
                                        </p:cTn>
                                        <p:tgtEl>
                                          <p:spTgt spid="46"/>
                                        </p:tgtEl>
                                        <p:attrNameLst>
                                          <p:attrName>style.visibility</p:attrName>
                                        </p:attrNameLst>
                                      </p:cBhvr>
                                      <p:to>
                                        <p:strVal val="visible"/>
                                      </p:to>
                                    </p:set>
                                    <p:anim calcmode="lin" valueType="num">
                                      <p:cBhvr>
                                        <p:cTn id="247" dur="250" fill="hold"/>
                                        <p:tgtEl>
                                          <p:spTgt spid="46"/>
                                        </p:tgtEl>
                                        <p:attrNameLst>
                                          <p:attrName>ppt_w</p:attrName>
                                        </p:attrNameLst>
                                      </p:cBhvr>
                                      <p:tavLst>
                                        <p:tav tm="0">
                                          <p:val>
                                            <p:fltVal val="0"/>
                                          </p:val>
                                        </p:tav>
                                        <p:tav tm="100000">
                                          <p:val>
                                            <p:strVal val="#ppt_w"/>
                                          </p:val>
                                        </p:tav>
                                      </p:tavLst>
                                    </p:anim>
                                    <p:anim calcmode="lin" valueType="num">
                                      <p:cBhvr>
                                        <p:cTn id="248" dur="250" fill="hold"/>
                                        <p:tgtEl>
                                          <p:spTgt spid="46"/>
                                        </p:tgtEl>
                                        <p:attrNameLst>
                                          <p:attrName>ppt_h</p:attrName>
                                        </p:attrNameLst>
                                      </p:cBhvr>
                                      <p:tavLst>
                                        <p:tav tm="0">
                                          <p:val>
                                            <p:fltVal val="0"/>
                                          </p:val>
                                        </p:tav>
                                        <p:tav tm="100000">
                                          <p:val>
                                            <p:strVal val="#ppt_h"/>
                                          </p:val>
                                        </p:tav>
                                      </p:tavLst>
                                    </p:anim>
                                    <p:animEffect transition="in" filter="fade">
                                      <p:cBhvr>
                                        <p:cTn id="249" dur="250"/>
                                        <p:tgtEl>
                                          <p:spTgt spid="46"/>
                                        </p:tgtEl>
                                      </p:cBhvr>
                                    </p:animEffect>
                                  </p:childTnLst>
                                </p:cTn>
                              </p:par>
                            </p:childTnLst>
                          </p:cTn>
                        </p:par>
                        <p:par>
                          <p:cTn id="250" fill="hold">
                            <p:stCondLst>
                              <p:cond delay="11500"/>
                            </p:stCondLst>
                            <p:childTnLst>
                              <p:par>
                                <p:cTn id="251" presetID="53" presetClass="entr" presetSubtype="16" fill="hold" grpId="0" nodeType="afterEffect">
                                  <p:stCondLst>
                                    <p:cond delay="0"/>
                                  </p:stCondLst>
                                  <p:childTnLst>
                                    <p:set>
                                      <p:cBhvr>
                                        <p:cTn id="252" dur="1" fill="hold">
                                          <p:stCondLst>
                                            <p:cond delay="0"/>
                                          </p:stCondLst>
                                        </p:cTn>
                                        <p:tgtEl>
                                          <p:spTgt spid="47"/>
                                        </p:tgtEl>
                                        <p:attrNameLst>
                                          <p:attrName>style.visibility</p:attrName>
                                        </p:attrNameLst>
                                      </p:cBhvr>
                                      <p:to>
                                        <p:strVal val="visible"/>
                                      </p:to>
                                    </p:set>
                                    <p:anim calcmode="lin" valueType="num">
                                      <p:cBhvr>
                                        <p:cTn id="253" dur="250" fill="hold"/>
                                        <p:tgtEl>
                                          <p:spTgt spid="47"/>
                                        </p:tgtEl>
                                        <p:attrNameLst>
                                          <p:attrName>ppt_w</p:attrName>
                                        </p:attrNameLst>
                                      </p:cBhvr>
                                      <p:tavLst>
                                        <p:tav tm="0">
                                          <p:val>
                                            <p:fltVal val="0"/>
                                          </p:val>
                                        </p:tav>
                                        <p:tav tm="100000">
                                          <p:val>
                                            <p:strVal val="#ppt_w"/>
                                          </p:val>
                                        </p:tav>
                                      </p:tavLst>
                                    </p:anim>
                                    <p:anim calcmode="lin" valueType="num">
                                      <p:cBhvr>
                                        <p:cTn id="254" dur="250" fill="hold"/>
                                        <p:tgtEl>
                                          <p:spTgt spid="47"/>
                                        </p:tgtEl>
                                        <p:attrNameLst>
                                          <p:attrName>ppt_h</p:attrName>
                                        </p:attrNameLst>
                                      </p:cBhvr>
                                      <p:tavLst>
                                        <p:tav tm="0">
                                          <p:val>
                                            <p:fltVal val="0"/>
                                          </p:val>
                                        </p:tav>
                                        <p:tav tm="100000">
                                          <p:val>
                                            <p:strVal val="#ppt_h"/>
                                          </p:val>
                                        </p:tav>
                                      </p:tavLst>
                                    </p:anim>
                                    <p:animEffect transition="in" filter="fade">
                                      <p:cBhvr>
                                        <p:cTn id="255" dur="250"/>
                                        <p:tgtEl>
                                          <p:spTgt spid="47"/>
                                        </p:tgtEl>
                                      </p:cBhvr>
                                    </p:animEffect>
                                  </p:childTnLst>
                                </p:cTn>
                              </p:par>
                            </p:childTnLst>
                          </p:cTn>
                        </p:par>
                        <p:par>
                          <p:cTn id="256" fill="hold">
                            <p:stCondLst>
                              <p:cond delay="11750"/>
                            </p:stCondLst>
                            <p:childTnLst>
                              <p:par>
                                <p:cTn id="257" presetID="53" presetClass="entr" presetSubtype="16" fill="hold" grpId="0" nodeType="afterEffect">
                                  <p:stCondLst>
                                    <p:cond delay="0"/>
                                  </p:stCondLst>
                                  <p:childTnLst>
                                    <p:set>
                                      <p:cBhvr>
                                        <p:cTn id="258" dur="1" fill="hold">
                                          <p:stCondLst>
                                            <p:cond delay="0"/>
                                          </p:stCondLst>
                                        </p:cTn>
                                        <p:tgtEl>
                                          <p:spTgt spid="48"/>
                                        </p:tgtEl>
                                        <p:attrNameLst>
                                          <p:attrName>style.visibility</p:attrName>
                                        </p:attrNameLst>
                                      </p:cBhvr>
                                      <p:to>
                                        <p:strVal val="visible"/>
                                      </p:to>
                                    </p:set>
                                    <p:anim calcmode="lin" valueType="num">
                                      <p:cBhvr>
                                        <p:cTn id="259" dur="250" fill="hold"/>
                                        <p:tgtEl>
                                          <p:spTgt spid="48"/>
                                        </p:tgtEl>
                                        <p:attrNameLst>
                                          <p:attrName>ppt_w</p:attrName>
                                        </p:attrNameLst>
                                      </p:cBhvr>
                                      <p:tavLst>
                                        <p:tav tm="0">
                                          <p:val>
                                            <p:fltVal val="0"/>
                                          </p:val>
                                        </p:tav>
                                        <p:tav tm="100000">
                                          <p:val>
                                            <p:strVal val="#ppt_w"/>
                                          </p:val>
                                        </p:tav>
                                      </p:tavLst>
                                    </p:anim>
                                    <p:anim calcmode="lin" valueType="num">
                                      <p:cBhvr>
                                        <p:cTn id="260" dur="250" fill="hold"/>
                                        <p:tgtEl>
                                          <p:spTgt spid="48"/>
                                        </p:tgtEl>
                                        <p:attrNameLst>
                                          <p:attrName>ppt_h</p:attrName>
                                        </p:attrNameLst>
                                      </p:cBhvr>
                                      <p:tavLst>
                                        <p:tav tm="0">
                                          <p:val>
                                            <p:fltVal val="0"/>
                                          </p:val>
                                        </p:tav>
                                        <p:tav tm="100000">
                                          <p:val>
                                            <p:strVal val="#ppt_h"/>
                                          </p:val>
                                        </p:tav>
                                      </p:tavLst>
                                    </p:anim>
                                    <p:animEffect transition="in" filter="fade">
                                      <p:cBhvr>
                                        <p:cTn id="261" dur="250"/>
                                        <p:tgtEl>
                                          <p:spTgt spid="48"/>
                                        </p:tgtEl>
                                      </p:cBhvr>
                                    </p:animEffect>
                                  </p:childTnLst>
                                </p:cTn>
                              </p:par>
                            </p:childTnLst>
                          </p:cTn>
                        </p:par>
                        <p:par>
                          <p:cTn id="262" fill="hold">
                            <p:stCondLst>
                              <p:cond delay="12000"/>
                            </p:stCondLst>
                            <p:childTnLst>
                              <p:par>
                                <p:cTn id="263" presetID="53" presetClass="entr" presetSubtype="16" fill="hold" grpId="0" nodeType="afterEffect">
                                  <p:stCondLst>
                                    <p:cond delay="0"/>
                                  </p:stCondLst>
                                  <p:childTnLst>
                                    <p:set>
                                      <p:cBhvr>
                                        <p:cTn id="264" dur="1" fill="hold">
                                          <p:stCondLst>
                                            <p:cond delay="0"/>
                                          </p:stCondLst>
                                        </p:cTn>
                                        <p:tgtEl>
                                          <p:spTgt spid="49"/>
                                        </p:tgtEl>
                                        <p:attrNameLst>
                                          <p:attrName>style.visibility</p:attrName>
                                        </p:attrNameLst>
                                      </p:cBhvr>
                                      <p:to>
                                        <p:strVal val="visible"/>
                                      </p:to>
                                    </p:set>
                                    <p:anim calcmode="lin" valueType="num">
                                      <p:cBhvr>
                                        <p:cTn id="265" dur="250" fill="hold"/>
                                        <p:tgtEl>
                                          <p:spTgt spid="49"/>
                                        </p:tgtEl>
                                        <p:attrNameLst>
                                          <p:attrName>ppt_w</p:attrName>
                                        </p:attrNameLst>
                                      </p:cBhvr>
                                      <p:tavLst>
                                        <p:tav tm="0">
                                          <p:val>
                                            <p:fltVal val="0"/>
                                          </p:val>
                                        </p:tav>
                                        <p:tav tm="100000">
                                          <p:val>
                                            <p:strVal val="#ppt_w"/>
                                          </p:val>
                                        </p:tav>
                                      </p:tavLst>
                                    </p:anim>
                                    <p:anim calcmode="lin" valueType="num">
                                      <p:cBhvr>
                                        <p:cTn id="266" dur="250" fill="hold"/>
                                        <p:tgtEl>
                                          <p:spTgt spid="49"/>
                                        </p:tgtEl>
                                        <p:attrNameLst>
                                          <p:attrName>ppt_h</p:attrName>
                                        </p:attrNameLst>
                                      </p:cBhvr>
                                      <p:tavLst>
                                        <p:tav tm="0">
                                          <p:val>
                                            <p:fltVal val="0"/>
                                          </p:val>
                                        </p:tav>
                                        <p:tav tm="100000">
                                          <p:val>
                                            <p:strVal val="#ppt_h"/>
                                          </p:val>
                                        </p:tav>
                                      </p:tavLst>
                                    </p:anim>
                                    <p:animEffect transition="in" filter="fade">
                                      <p:cBhvr>
                                        <p:cTn id="267" dur="250"/>
                                        <p:tgtEl>
                                          <p:spTgt spid="49"/>
                                        </p:tgtEl>
                                      </p:cBhvr>
                                    </p:animEffect>
                                  </p:childTnLst>
                                </p:cTn>
                              </p:par>
                            </p:childTnLst>
                          </p:cTn>
                        </p:par>
                        <p:par>
                          <p:cTn id="268" fill="hold">
                            <p:stCondLst>
                              <p:cond delay="12250"/>
                            </p:stCondLst>
                            <p:childTnLst>
                              <p:par>
                                <p:cTn id="269" presetID="53" presetClass="entr" presetSubtype="16" fill="hold" grpId="0" nodeType="afterEffect">
                                  <p:stCondLst>
                                    <p:cond delay="0"/>
                                  </p:stCondLst>
                                  <p:childTnLst>
                                    <p:set>
                                      <p:cBhvr>
                                        <p:cTn id="270" dur="1" fill="hold">
                                          <p:stCondLst>
                                            <p:cond delay="0"/>
                                          </p:stCondLst>
                                        </p:cTn>
                                        <p:tgtEl>
                                          <p:spTgt spid="50"/>
                                        </p:tgtEl>
                                        <p:attrNameLst>
                                          <p:attrName>style.visibility</p:attrName>
                                        </p:attrNameLst>
                                      </p:cBhvr>
                                      <p:to>
                                        <p:strVal val="visible"/>
                                      </p:to>
                                    </p:set>
                                    <p:anim calcmode="lin" valueType="num">
                                      <p:cBhvr>
                                        <p:cTn id="271" dur="500" fill="hold"/>
                                        <p:tgtEl>
                                          <p:spTgt spid="50"/>
                                        </p:tgtEl>
                                        <p:attrNameLst>
                                          <p:attrName>ppt_w</p:attrName>
                                        </p:attrNameLst>
                                      </p:cBhvr>
                                      <p:tavLst>
                                        <p:tav tm="0">
                                          <p:val>
                                            <p:fltVal val="0"/>
                                          </p:val>
                                        </p:tav>
                                        <p:tav tm="100000">
                                          <p:val>
                                            <p:strVal val="#ppt_w"/>
                                          </p:val>
                                        </p:tav>
                                      </p:tavLst>
                                    </p:anim>
                                    <p:anim calcmode="lin" valueType="num">
                                      <p:cBhvr>
                                        <p:cTn id="272" dur="500" fill="hold"/>
                                        <p:tgtEl>
                                          <p:spTgt spid="50"/>
                                        </p:tgtEl>
                                        <p:attrNameLst>
                                          <p:attrName>ppt_h</p:attrName>
                                        </p:attrNameLst>
                                      </p:cBhvr>
                                      <p:tavLst>
                                        <p:tav tm="0">
                                          <p:val>
                                            <p:fltVal val="0"/>
                                          </p:val>
                                        </p:tav>
                                        <p:tav tm="100000">
                                          <p:val>
                                            <p:strVal val="#ppt_h"/>
                                          </p:val>
                                        </p:tav>
                                      </p:tavLst>
                                    </p:anim>
                                    <p:animEffect transition="in" filter="fade">
                                      <p:cBhvr>
                                        <p:cTn id="273" dur="500"/>
                                        <p:tgtEl>
                                          <p:spTgt spid="50"/>
                                        </p:tgtEl>
                                      </p:cBhvr>
                                    </p:animEffect>
                                  </p:childTnLst>
                                </p:cTn>
                              </p:par>
                            </p:childTnLst>
                          </p:cTn>
                        </p:par>
                        <p:par>
                          <p:cTn id="274" fill="hold">
                            <p:stCondLst>
                              <p:cond delay="12750"/>
                            </p:stCondLst>
                            <p:childTnLst>
                              <p:par>
                                <p:cTn id="275" presetID="53" presetClass="entr" presetSubtype="16" fill="hold" grpId="0" nodeType="afterEffect">
                                  <p:stCondLst>
                                    <p:cond delay="0"/>
                                  </p:stCondLst>
                                  <p:childTnLst>
                                    <p:set>
                                      <p:cBhvr>
                                        <p:cTn id="276" dur="1" fill="hold">
                                          <p:stCondLst>
                                            <p:cond delay="0"/>
                                          </p:stCondLst>
                                        </p:cTn>
                                        <p:tgtEl>
                                          <p:spTgt spid="51"/>
                                        </p:tgtEl>
                                        <p:attrNameLst>
                                          <p:attrName>style.visibility</p:attrName>
                                        </p:attrNameLst>
                                      </p:cBhvr>
                                      <p:to>
                                        <p:strVal val="visible"/>
                                      </p:to>
                                    </p:set>
                                    <p:anim calcmode="lin" valueType="num">
                                      <p:cBhvr>
                                        <p:cTn id="277" dur="500" fill="hold"/>
                                        <p:tgtEl>
                                          <p:spTgt spid="51"/>
                                        </p:tgtEl>
                                        <p:attrNameLst>
                                          <p:attrName>ppt_w</p:attrName>
                                        </p:attrNameLst>
                                      </p:cBhvr>
                                      <p:tavLst>
                                        <p:tav tm="0">
                                          <p:val>
                                            <p:fltVal val="0"/>
                                          </p:val>
                                        </p:tav>
                                        <p:tav tm="100000">
                                          <p:val>
                                            <p:strVal val="#ppt_w"/>
                                          </p:val>
                                        </p:tav>
                                      </p:tavLst>
                                    </p:anim>
                                    <p:anim calcmode="lin" valueType="num">
                                      <p:cBhvr>
                                        <p:cTn id="278" dur="500" fill="hold"/>
                                        <p:tgtEl>
                                          <p:spTgt spid="51"/>
                                        </p:tgtEl>
                                        <p:attrNameLst>
                                          <p:attrName>ppt_h</p:attrName>
                                        </p:attrNameLst>
                                      </p:cBhvr>
                                      <p:tavLst>
                                        <p:tav tm="0">
                                          <p:val>
                                            <p:fltVal val="0"/>
                                          </p:val>
                                        </p:tav>
                                        <p:tav tm="100000">
                                          <p:val>
                                            <p:strVal val="#ppt_h"/>
                                          </p:val>
                                        </p:tav>
                                      </p:tavLst>
                                    </p:anim>
                                    <p:animEffect transition="in" filter="fade">
                                      <p:cBhvr>
                                        <p:cTn id="279" dur="500"/>
                                        <p:tgtEl>
                                          <p:spTgt spid="51"/>
                                        </p:tgtEl>
                                      </p:cBhvr>
                                    </p:animEffect>
                                  </p:childTnLst>
                                </p:cTn>
                              </p:par>
                            </p:childTnLst>
                          </p:cTn>
                        </p:par>
                        <p:par>
                          <p:cTn id="280" fill="hold">
                            <p:stCondLst>
                              <p:cond delay="13250"/>
                            </p:stCondLst>
                            <p:childTnLst>
                              <p:par>
                                <p:cTn id="281" presetID="53" presetClass="entr" presetSubtype="16" fill="hold" grpId="0" nodeType="afterEffect">
                                  <p:stCondLst>
                                    <p:cond delay="0"/>
                                  </p:stCondLst>
                                  <p:childTnLst>
                                    <p:set>
                                      <p:cBhvr>
                                        <p:cTn id="282" dur="1" fill="hold">
                                          <p:stCondLst>
                                            <p:cond delay="0"/>
                                          </p:stCondLst>
                                        </p:cTn>
                                        <p:tgtEl>
                                          <p:spTgt spid="52"/>
                                        </p:tgtEl>
                                        <p:attrNameLst>
                                          <p:attrName>style.visibility</p:attrName>
                                        </p:attrNameLst>
                                      </p:cBhvr>
                                      <p:to>
                                        <p:strVal val="visible"/>
                                      </p:to>
                                    </p:set>
                                    <p:anim calcmode="lin" valueType="num">
                                      <p:cBhvr>
                                        <p:cTn id="283" dur="500" fill="hold"/>
                                        <p:tgtEl>
                                          <p:spTgt spid="52"/>
                                        </p:tgtEl>
                                        <p:attrNameLst>
                                          <p:attrName>ppt_w</p:attrName>
                                        </p:attrNameLst>
                                      </p:cBhvr>
                                      <p:tavLst>
                                        <p:tav tm="0">
                                          <p:val>
                                            <p:fltVal val="0"/>
                                          </p:val>
                                        </p:tav>
                                        <p:tav tm="100000">
                                          <p:val>
                                            <p:strVal val="#ppt_w"/>
                                          </p:val>
                                        </p:tav>
                                      </p:tavLst>
                                    </p:anim>
                                    <p:anim calcmode="lin" valueType="num">
                                      <p:cBhvr>
                                        <p:cTn id="284" dur="500" fill="hold"/>
                                        <p:tgtEl>
                                          <p:spTgt spid="52"/>
                                        </p:tgtEl>
                                        <p:attrNameLst>
                                          <p:attrName>ppt_h</p:attrName>
                                        </p:attrNameLst>
                                      </p:cBhvr>
                                      <p:tavLst>
                                        <p:tav tm="0">
                                          <p:val>
                                            <p:fltVal val="0"/>
                                          </p:val>
                                        </p:tav>
                                        <p:tav tm="100000">
                                          <p:val>
                                            <p:strVal val="#ppt_h"/>
                                          </p:val>
                                        </p:tav>
                                      </p:tavLst>
                                    </p:anim>
                                    <p:animEffect transition="in" filter="fade">
                                      <p:cBhvr>
                                        <p:cTn id="285" dur="500"/>
                                        <p:tgtEl>
                                          <p:spTgt spid="52"/>
                                        </p:tgtEl>
                                      </p:cBhvr>
                                    </p:animEffect>
                                  </p:childTnLst>
                                </p:cTn>
                              </p:par>
                            </p:childTnLst>
                          </p:cTn>
                        </p:par>
                        <p:par>
                          <p:cTn id="286" fill="hold">
                            <p:stCondLst>
                              <p:cond delay="13750"/>
                            </p:stCondLst>
                            <p:childTnLst>
                              <p:par>
                                <p:cTn id="287" presetID="53" presetClass="entr" presetSubtype="16" fill="hold" nodeType="afterEffect">
                                  <p:stCondLst>
                                    <p:cond delay="0"/>
                                  </p:stCondLst>
                                  <p:childTnLst>
                                    <p:set>
                                      <p:cBhvr>
                                        <p:cTn id="288" dur="1" fill="hold">
                                          <p:stCondLst>
                                            <p:cond delay="0"/>
                                          </p:stCondLst>
                                        </p:cTn>
                                        <p:tgtEl>
                                          <p:spTgt spid="62"/>
                                        </p:tgtEl>
                                        <p:attrNameLst>
                                          <p:attrName>style.visibility</p:attrName>
                                        </p:attrNameLst>
                                      </p:cBhvr>
                                      <p:to>
                                        <p:strVal val="visible"/>
                                      </p:to>
                                    </p:set>
                                    <p:anim calcmode="lin" valueType="num">
                                      <p:cBhvr>
                                        <p:cTn id="289" dur="500" fill="hold"/>
                                        <p:tgtEl>
                                          <p:spTgt spid="62"/>
                                        </p:tgtEl>
                                        <p:attrNameLst>
                                          <p:attrName>ppt_w</p:attrName>
                                        </p:attrNameLst>
                                      </p:cBhvr>
                                      <p:tavLst>
                                        <p:tav tm="0">
                                          <p:val>
                                            <p:fltVal val="0"/>
                                          </p:val>
                                        </p:tav>
                                        <p:tav tm="100000">
                                          <p:val>
                                            <p:strVal val="#ppt_w"/>
                                          </p:val>
                                        </p:tav>
                                      </p:tavLst>
                                    </p:anim>
                                    <p:anim calcmode="lin" valueType="num">
                                      <p:cBhvr>
                                        <p:cTn id="290" dur="500" fill="hold"/>
                                        <p:tgtEl>
                                          <p:spTgt spid="62"/>
                                        </p:tgtEl>
                                        <p:attrNameLst>
                                          <p:attrName>ppt_h</p:attrName>
                                        </p:attrNameLst>
                                      </p:cBhvr>
                                      <p:tavLst>
                                        <p:tav tm="0">
                                          <p:val>
                                            <p:fltVal val="0"/>
                                          </p:val>
                                        </p:tav>
                                        <p:tav tm="100000">
                                          <p:val>
                                            <p:strVal val="#ppt_h"/>
                                          </p:val>
                                        </p:tav>
                                      </p:tavLst>
                                    </p:anim>
                                    <p:animEffect transition="in" filter="fade">
                                      <p:cBhvr>
                                        <p:cTn id="291" dur="500"/>
                                        <p:tgtEl>
                                          <p:spTgt spid="62"/>
                                        </p:tgtEl>
                                      </p:cBhvr>
                                    </p:animEffect>
                                  </p:childTnLst>
                                </p:cTn>
                              </p:par>
                            </p:childTnLst>
                          </p:cTn>
                        </p:par>
                        <p:par>
                          <p:cTn id="292" fill="hold">
                            <p:stCondLst>
                              <p:cond delay="14250"/>
                            </p:stCondLst>
                            <p:childTnLst>
                              <p:par>
                                <p:cTn id="293" presetID="53" presetClass="entr" presetSubtype="16" fill="hold" nodeType="afterEffect">
                                  <p:stCondLst>
                                    <p:cond delay="0"/>
                                  </p:stCondLst>
                                  <p:childTnLst>
                                    <p:set>
                                      <p:cBhvr>
                                        <p:cTn id="294" dur="1" fill="hold">
                                          <p:stCondLst>
                                            <p:cond delay="0"/>
                                          </p:stCondLst>
                                        </p:cTn>
                                        <p:tgtEl>
                                          <p:spTgt spid="63"/>
                                        </p:tgtEl>
                                        <p:attrNameLst>
                                          <p:attrName>style.visibility</p:attrName>
                                        </p:attrNameLst>
                                      </p:cBhvr>
                                      <p:to>
                                        <p:strVal val="visible"/>
                                      </p:to>
                                    </p:set>
                                    <p:anim calcmode="lin" valueType="num">
                                      <p:cBhvr>
                                        <p:cTn id="295" dur="500" fill="hold"/>
                                        <p:tgtEl>
                                          <p:spTgt spid="63"/>
                                        </p:tgtEl>
                                        <p:attrNameLst>
                                          <p:attrName>ppt_w</p:attrName>
                                        </p:attrNameLst>
                                      </p:cBhvr>
                                      <p:tavLst>
                                        <p:tav tm="0">
                                          <p:val>
                                            <p:fltVal val="0"/>
                                          </p:val>
                                        </p:tav>
                                        <p:tav tm="100000">
                                          <p:val>
                                            <p:strVal val="#ppt_w"/>
                                          </p:val>
                                        </p:tav>
                                      </p:tavLst>
                                    </p:anim>
                                    <p:anim calcmode="lin" valueType="num">
                                      <p:cBhvr>
                                        <p:cTn id="296" dur="500" fill="hold"/>
                                        <p:tgtEl>
                                          <p:spTgt spid="63"/>
                                        </p:tgtEl>
                                        <p:attrNameLst>
                                          <p:attrName>ppt_h</p:attrName>
                                        </p:attrNameLst>
                                      </p:cBhvr>
                                      <p:tavLst>
                                        <p:tav tm="0">
                                          <p:val>
                                            <p:fltVal val="0"/>
                                          </p:val>
                                        </p:tav>
                                        <p:tav tm="100000">
                                          <p:val>
                                            <p:strVal val="#ppt_h"/>
                                          </p:val>
                                        </p:tav>
                                      </p:tavLst>
                                    </p:anim>
                                    <p:animEffect transition="in" filter="fade">
                                      <p:cBhvr>
                                        <p:cTn id="297" dur="500"/>
                                        <p:tgtEl>
                                          <p:spTgt spid="63"/>
                                        </p:tgtEl>
                                      </p:cBhvr>
                                    </p:animEffect>
                                  </p:childTnLst>
                                </p:cTn>
                              </p:par>
                            </p:childTnLst>
                          </p:cTn>
                        </p:par>
                        <p:par>
                          <p:cTn id="298" fill="hold">
                            <p:stCondLst>
                              <p:cond delay="14750"/>
                            </p:stCondLst>
                            <p:childTnLst>
                              <p:par>
                                <p:cTn id="299" presetID="53" presetClass="entr" presetSubtype="16" fill="hold" nodeType="afterEffect">
                                  <p:stCondLst>
                                    <p:cond delay="0"/>
                                  </p:stCondLst>
                                  <p:childTnLst>
                                    <p:set>
                                      <p:cBhvr>
                                        <p:cTn id="300" dur="1" fill="hold">
                                          <p:stCondLst>
                                            <p:cond delay="0"/>
                                          </p:stCondLst>
                                        </p:cTn>
                                        <p:tgtEl>
                                          <p:spTgt spid="73"/>
                                        </p:tgtEl>
                                        <p:attrNameLst>
                                          <p:attrName>style.visibility</p:attrName>
                                        </p:attrNameLst>
                                      </p:cBhvr>
                                      <p:to>
                                        <p:strVal val="visible"/>
                                      </p:to>
                                    </p:set>
                                    <p:anim calcmode="lin" valueType="num">
                                      <p:cBhvr>
                                        <p:cTn id="301" dur="500" fill="hold"/>
                                        <p:tgtEl>
                                          <p:spTgt spid="73"/>
                                        </p:tgtEl>
                                        <p:attrNameLst>
                                          <p:attrName>ppt_w</p:attrName>
                                        </p:attrNameLst>
                                      </p:cBhvr>
                                      <p:tavLst>
                                        <p:tav tm="0">
                                          <p:val>
                                            <p:fltVal val="0"/>
                                          </p:val>
                                        </p:tav>
                                        <p:tav tm="100000">
                                          <p:val>
                                            <p:strVal val="#ppt_w"/>
                                          </p:val>
                                        </p:tav>
                                      </p:tavLst>
                                    </p:anim>
                                    <p:anim calcmode="lin" valueType="num">
                                      <p:cBhvr>
                                        <p:cTn id="302" dur="500" fill="hold"/>
                                        <p:tgtEl>
                                          <p:spTgt spid="73"/>
                                        </p:tgtEl>
                                        <p:attrNameLst>
                                          <p:attrName>ppt_h</p:attrName>
                                        </p:attrNameLst>
                                      </p:cBhvr>
                                      <p:tavLst>
                                        <p:tav tm="0">
                                          <p:val>
                                            <p:fltVal val="0"/>
                                          </p:val>
                                        </p:tav>
                                        <p:tav tm="100000">
                                          <p:val>
                                            <p:strVal val="#ppt_h"/>
                                          </p:val>
                                        </p:tav>
                                      </p:tavLst>
                                    </p:anim>
                                    <p:animEffect transition="in" filter="fade">
                                      <p:cBhvr>
                                        <p:cTn id="303" dur="500"/>
                                        <p:tgtEl>
                                          <p:spTgt spid="73"/>
                                        </p:tgtEl>
                                      </p:cBhvr>
                                    </p:animEffect>
                                  </p:childTnLst>
                                </p:cTn>
                              </p:par>
                            </p:childTnLst>
                          </p:cTn>
                        </p:par>
                        <p:par>
                          <p:cTn id="304" fill="hold">
                            <p:stCondLst>
                              <p:cond delay="15250"/>
                            </p:stCondLst>
                            <p:childTnLst>
                              <p:par>
                                <p:cTn id="305" presetID="53" presetClass="entr" presetSubtype="16" fill="hold" nodeType="afterEffect">
                                  <p:stCondLst>
                                    <p:cond delay="0"/>
                                  </p:stCondLst>
                                  <p:childTnLst>
                                    <p:set>
                                      <p:cBhvr>
                                        <p:cTn id="306" dur="1" fill="hold">
                                          <p:stCondLst>
                                            <p:cond delay="0"/>
                                          </p:stCondLst>
                                        </p:cTn>
                                        <p:tgtEl>
                                          <p:spTgt spid="74"/>
                                        </p:tgtEl>
                                        <p:attrNameLst>
                                          <p:attrName>style.visibility</p:attrName>
                                        </p:attrNameLst>
                                      </p:cBhvr>
                                      <p:to>
                                        <p:strVal val="visible"/>
                                      </p:to>
                                    </p:set>
                                    <p:anim calcmode="lin" valueType="num">
                                      <p:cBhvr>
                                        <p:cTn id="307" dur="500" fill="hold"/>
                                        <p:tgtEl>
                                          <p:spTgt spid="74"/>
                                        </p:tgtEl>
                                        <p:attrNameLst>
                                          <p:attrName>ppt_w</p:attrName>
                                        </p:attrNameLst>
                                      </p:cBhvr>
                                      <p:tavLst>
                                        <p:tav tm="0">
                                          <p:val>
                                            <p:fltVal val="0"/>
                                          </p:val>
                                        </p:tav>
                                        <p:tav tm="100000">
                                          <p:val>
                                            <p:strVal val="#ppt_w"/>
                                          </p:val>
                                        </p:tav>
                                      </p:tavLst>
                                    </p:anim>
                                    <p:anim calcmode="lin" valueType="num">
                                      <p:cBhvr>
                                        <p:cTn id="308" dur="500" fill="hold"/>
                                        <p:tgtEl>
                                          <p:spTgt spid="74"/>
                                        </p:tgtEl>
                                        <p:attrNameLst>
                                          <p:attrName>ppt_h</p:attrName>
                                        </p:attrNameLst>
                                      </p:cBhvr>
                                      <p:tavLst>
                                        <p:tav tm="0">
                                          <p:val>
                                            <p:fltVal val="0"/>
                                          </p:val>
                                        </p:tav>
                                        <p:tav tm="100000">
                                          <p:val>
                                            <p:strVal val="#ppt_h"/>
                                          </p:val>
                                        </p:tav>
                                      </p:tavLst>
                                    </p:anim>
                                    <p:animEffect transition="in" filter="fade">
                                      <p:cBhvr>
                                        <p:cTn id="309" dur="500"/>
                                        <p:tgtEl>
                                          <p:spTgt spid="74"/>
                                        </p:tgtEl>
                                      </p:cBhvr>
                                    </p:animEffect>
                                  </p:childTnLst>
                                </p:cTn>
                              </p:par>
                            </p:childTnLst>
                          </p:cTn>
                        </p:par>
                        <p:par>
                          <p:cTn id="310" fill="hold">
                            <p:stCondLst>
                              <p:cond delay="15750"/>
                            </p:stCondLst>
                            <p:childTnLst>
                              <p:par>
                                <p:cTn id="311" presetID="42" presetClass="entr" presetSubtype="0" fill="hold" grpId="0" nodeType="afterEffect">
                                  <p:stCondLst>
                                    <p:cond delay="0"/>
                                  </p:stCondLst>
                                  <p:childTnLst>
                                    <p:set>
                                      <p:cBhvr>
                                        <p:cTn id="312" dur="1" fill="hold">
                                          <p:stCondLst>
                                            <p:cond delay="0"/>
                                          </p:stCondLst>
                                        </p:cTn>
                                        <p:tgtEl>
                                          <p:spTgt spid="66"/>
                                        </p:tgtEl>
                                        <p:attrNameLst>
                                          <p:attrName>style.visibility</p:attrName>
                                        </p:attrNameLst>
                                      </p:cBhvr>
                                      <p:to>
                                        <p:strVal val="visible"/>
                                      </p:to>
                                    </p:set>
                                    <p:animEffect transition="in" filter="fade">
                                      <p:cBhvr>
                                        <p:cTn id="313" dur="1000"/>
                                        <p:tgtEl>
                                          <p:spTgt spid="66"/>
                                        </p:tgtEl>
                                      </p:cBhvr>
                                    </p:animEffect>
                                    <p:anim calcmode="lin" valueType="num">
                                      <p:cBhvr>
                                        <p:cTn id="314" dur="1000" fill="hold"/>
                                        <p:tgtEl>
                                          <p:spTgt spid="66"/>
                                        </p:tgtEl>
                                        <p:attrNameLst>
                                          <p:attrName>ppt_x</p:attrName>
                                        </p:attrNameLst>
                                      </p:cBhvr>
                                      <p:tavLst>
                                        <p:tav tm="0">
                                          <p:val>
                                            <p:strVal val="#ppt_x"/>
                                          </p:val>
                                        </p:tav>
                                        <p:tav tm="100000">
                                          <p:val>
                                            <p:strVal val="#ppt_x"/>
                                          </p:val>
                                        </p:tav>
                                      </p:tavLst>
                                    </p:anim>
                                    <p:anim calcmode="lin" valueType="num">
                                      <p:cBhvr>
                                        <p:cTn id="315" dur="1000" fill="hold"/>
                                        <p:tgtEl>
                                          <p:spTgt spid="66"/>
                                        </p:tgtEl>
                                        <p:attrNameLst>
                                          <p:attrName>ppt_y</p:attrName>
                                        </p:attrNameLst>
                                      </p:cBhvr>
                                      <p:tavLst>
                                        <p:tav tm="0">
                                          <p:val>
                                            <p:strVal val="#ppt_y+.1"/>
                                          </p:val>
                                        </p:tav>
                                        <p:tav tm="100000">
                                          <p:val>
                                            <p:strVal val="#ppt_y"/>
                                          </p:val>
                                        </p:tav>
                                      </p:tavLst>
                                    </p:anim>
                                  </p:childTnLst>
                                </p:cTn>
                              </p:par>
                              <p:par>
                                <p:cTn id="316" presetID="42" presetClass="entr" presetSubtype="0" fill="hold" grpId="0" nodeType="withEffect">
                                  <p:stCondLst>
                                    <p:cond delay="0"/>
                                  </p:stCondLst>
                                  <p:childTnLst>
                                    <p:set>
                                      <p:cBhvr>
                                        <p:cTn id="317" dur="1" fill="hold">
                                          <p:stCondLst>
                                            <p:cond delay="0"/>
                                          </p:stCondLst>
                                        </p:cTn>
                                        <p:tgtEl>
                                          <p:spTgt spid="69"/>
                                        </p:tgtEl>
                                        <p:attrNameLst>
                                          <p:attrName>style.visibility</p:attrName>
                                        </p:attrNameLst>
                                      </p:cBhvr>
                                      <p:to>
                                        <p:strVal val="visible"/>
                                      </p:to>
                                    </p:set>
                                    <p:animEffect transition="in" filter="fade">
                                      <p:cBhvr>
                                        <p:cTn id="318" dur="1000"/>
                                        <p:tgtEl>
                                          <p:spTgt spid="69"/>
                                        </p:tgtEl>
                                      </p:cBhvr>
                                    </p:animEffect>
                                    <p:anim calcmode="lin" valueType="num">
                                      <p:cBhvr>
                                        <p:cTn id="319" dur="1000" fill="hold"/>
                                        <p:tgtEl>
                                          <p:spTgt spid="69"/>
                                        </p:tgtEl>
                                        <p:attrNameLst>
                                          <p:attrName>ppt_x</p:attrName>
                                        </p:attrNameLst>
                                      </p:cBhvr>
                                      <p:tavLst>
                                        <p:tav tm="0">
                                          <p:val>
                                            <p:strVal val="#ppt_x"/>
                                          </p:val>
                                        </p:tav>
                                        <p:tav tm="100000">
                                          <p:val>
                                            <p:strVal val="#ppt_x"/>
                                          </p:val>
                                        </p:tav>
                                      </p:tavLst>
                                    </p:anim>
                                    <p:anim calcmode="lin" valueType="num">
                                      <p:cBhvr>
                                        <p:cTn id="320" dur="1000" fill="hold"/>
                                        <p:tgtEl>
                                          <p:spTgt spid="69"/>
                                        </p:tgtEl>
                                        <p:attrNameLst>
                                          <p:attrName>ppt_y</p:attrName>
                                        </p:attrNameLst>
                                      </p:cBhvr>
                                      <p:tavLst>
                                        <p:tav tm="0">
                                          <p:val>
                                            <p:strVal val="#ppt_y+.1"/>
                                          </p:val>
                                        </p:tav>
                                        <p:tav tm="100000">
                                          <p:val>
                                            <p:strVal val="#ppt_y"/>
                                          </p:val>
                                        </p:tav>
                                      </p:tavLst>
                                    </p:anim>
                                  </p:childTnLst>
                                </p:cTn>
                              </p:par>
                              <p:par>
                                <p:cTn id="321" presetID="42" presetClass="entr" presetSubtype="0" fill="hold" grpId="0" nodeType="withEffect">
                                  <p:stCondLst>
                                    <p:cond delay="0"/>
                                  </p:stCondLst>
                                  <p:childTnLst>
                                    <p:set>
                                      <p:cBhvr>
                                        <p:cTn id="322" dur="1" fill="hold">
                                          <p:stCondLst>
                                            <p:cond delay="0"/>
                                          </p:stCondLst>
                                        </p:cTn>
                                        <p:tgtEl>
                                          <p:spTgt spid="72"/>
                                        </p:tgtEl>
                                        <p:attrNameLst>
                                          <p:attrName>style.visibility</p:attrName>
                                        </p:attrNameLst>
                                      </p:cBhvr>
                                      <p:to>
                                        <p:strVal val="visible"/>
                                      </p:to>
                                    </p:set>
                                    <p:animEffect transition="in" filter="fade">
                                      <p:cBhvr>
                                        <p:cTn id="323" dur="1000"/>
                                        <p:tgtEl>
                                          <p:spTgt spid="72"/>
                                        </p:tgtEl>
                                      </p:cBhvr>
                                    </p:animEffect>
                                    <p:anim calcmode="lin" valueType="num">
                                      <p:cBhvr>
                                        <p:cTn id="324" dur="1000" fill="hold"/>
                                        <p:tgtEl>
                                          <p:spTgt spid="72"/>
                                        </p:tgtEl>
                                        <p:attrNameLst>
                                          <p:attrName>ppt_x</p:attrName>
                                        </p:attrNameLst>
                                      </p:cBhvr>
                                      <p:tavLst>
                                        <p:tav tm="0">
                                          <p:val>
                                            <p:strVal val="#ppt_x"/>
                                          </p:val>
                                        </p:tav>
                                        <p:tav tm="100000">
                                          <p:val>
                                            <p:strVal val="#ppt_x"/>
                                          </p:val>
                                        </p:tav>
                                      </p:tavLst>
                                    </p:anim>
                                    <p:anim calcmode="lin" valueType="num">
                                      <p:cBhvr>
                                        <p:cTn id="325" dur="1000" fill="hold"/>
                                        <p:tgtEl>
                                          <p:spTgt spid="72"/>
                                        </p:tgtEl>
                                        <p:attrNameLst>
                                          <p:attrName>ppt_y</p:attrName>
                                        </p:attrNameLst>
                                      </p:cBhvr>
                                      <p:tavLst>
                                        <p:tav tm="0">
                                          <p:val>
                                            <p:strVal val="#ppt_y+.1"/>
                                          </p:val>
                                        </p:tav>
                                        <p:tav tm="100000">
                                          <p:val>
                                            <p:strVal val="#ppt_y"/>
                                          </p:val>
                                        </p:tav>
                                      </p:tavLst>
                                    </p:anim>
                                  </p:childTnLst>
                                </p:cTn>
                              </p:par>
                              <p:par>
                                <p:cTn id="326" presetID="42" presetClass="entr" presetSubtype="0" fill="hold" grpId="0" nodeType="withEffect">
                                  <p:stCondLst>
                                    <p:cond delay="0"/>
                                  </p:stCondLst>
                                  <p:childTnLst>
                                    <p:set>
                                      <p:cBhvr>
                                        <p:cTn id="327" dur="1" fill="hold">
                                          <p:stCondLst>
                                            <p:cond delay="0"/>
                                          </p:stCondLst>
                                        </p:cTn>
                                        <p:tgtEl>
                                          <p:spTgt spid="55"/>
                                        </p:tgtEl>
                                        <p:attrNameLst>
                                          <p:attrName>style.visibility</p:attrName>
                                        </p:attrNameLst>
                                      </p:cBhvr>
                                      <p:to>
                                        <p:strVal val="visible"/>
                                      </p:to>
                                    </p:set>
                                    <p:animEffect transition="in" filter="fade">
                                      <p:cBhvr>
                                        <p:cTn id="328" dur="1000"/>
                                        <p:tgtEl>
                                          <p:spTgt spid="55"/>
                                        </p:tgtEl>
                                      </p:cBhvr>
                                    </p:animEffect>
                                    <p:anim calcmode="lin" valueType="num">
                                      <p:cBhvr>
                                        <p:cTn id="329" dur="1000" fill="hold"/>
                                        <p:tgtEl>
                                          <p:spTgt spid="55"/>
                                        </p:tgtEl>
                                        <p:attrNameLst>
                                          <p:attrName>ppt_x</p:attrName>
                                        </p:attrNameLst>
                                      </p:cBhvr>
                                      <p:tavLst>
                                        <p:tav tm="0">
                                          <p:val>
                                            <p:strVal val="#ppt_x"/>
                                          </p:val>
                                        </p:tav>
                                        <p:tav tm="100000">
                                          <p:val>
                                            <p:strVal val="#ppt_x"/>
                                          </p:val>
                                        </p:tav>
                                      </p:tavLst>
                                    </p:anim>
                                    <p:anim calcmode="lin" valueType="num">
                                      <p:cBhvr>
                                        <p:cTn id="330" dur="1000" fill="hold"/>
                                        <p:tgtEl>
                                          <p:spTgt spid="55"/>
                                        </p:tgtEl>
                                        <p:attrNameLst>
                                          <p:attrName>ppt_y</p:attrName>
                                        </p:attrNameLst>
                                      </p:cBhvr>
                                      <p:tavLst>
                                        <p:tav tm="0">
                                          <p:val>
                                            <p:strVal val="#ppt_y+.1"/>
                                          </p:val>
                                        </p:tav>
                                        <p:tav tm="100000">
                                          <p:val>
                                            <p:strVal val="#ppt_y"/>
                                          </p:val>
                                        </p:tav>
                                      </p:tavLst>
                                    </p:anim>
                                  </p:childTnLst>
                                </p:cTn>
                              </p:par>
                              <p:par>
                                <p:cTn id="331" presetID="42" presetClass="entr" presetSubtype="0" fill="hold" grpId="0" nodeType="withEffect">
                                  <p:stCondLst>
                                    <p:cond delay="0"/>
                                  </p:stCondLst>
                                  <p:childTnLst>
                                    <p:set>
                                      <p:cBhvr>
                                        <p:cTn id="332" dur="1" fill="hold">
                                          <p:stCondLst>
                                            <p:cond delay="0"/>
                                          </p:stCondLst>
                                        </p:cTn>
                                        <p:tgtEl>
                                          <p:spTgt spid="58"/>
                                        </p:tgtEl>
                                        <p:attrNameLst>
                                          <p:attrName>style.visibility</p:attrName>
                                        </p:attrNameLst>
                                      </p:cBhvr>
                                      <p:to>
                                        <p:strVal val="visible"/>
                                      </p:to>
                                    </p:set>
                                    <p:animEffect transition="in" filter="fade">
                                      <p:cBhvr>
                                        <p:cTn id="333" dur="1000"/>
                                        <p:tgtEl>
                                          <p:spTgt spid="58"/>
                                        </p:tgtEl>
                                      </p:cBhvr>
                                    </p:animEffect>
                                    <p:anim calcmode="lin" valueType="num">
                                      <p:cBhvr>
                                        <p:cTn id="334" dur="1000" fill="hold"/>
                                        <p:tgtEl>
                                          <p:spTgt spid="58"/>
                                        </p:tgtEl>
                                        <p:attrNameLst>
                                          <p:attrName>ppt_x</p:attrName>
                                        </p:attrNameLst>
                                      </p:cBhvr>
                                      <p:tavLst>
                                        <p:tav tm="0">
                                          <p:val>
                                            <p:strVal val="#ppt_x"/>
                                          </p:val>
                                        </p:tav>
                                        <p:tav tm="100000">
                                          <p:val>
                                            <p:strVal val="#ppt_x"/>
                                          </p:val>
                                        </p:tav>
                                      </p:tavLst>
                                    </p:anim>
                                    <p:anim calcmode="lin" valueType="num">
                                      <p:cBhvr>
                                        <p:cTn id="335" dur="1000" fill="hold"/>
                                        <p:tgtEl>
                                          <p:spTgt spid="58"/>
                                        </p:tgtEl>
                                        <p:attrNameLst>
                                          <p:attrName>ppt_y</p:attrName>
                                        </p:attrNameLst>
                                      </p:cBhvr>
                                      <p:tavLst>
                                        <p:tav tm="0">
                                          <p:val>
                                            <p:strVal val="#ppt_y+.1"/>
                                          </p:val>
                                        </p:tav>
                                        <p:tav tm="100000">
                                          <p:val>
                                            <p:strVal val="#ppt_y"/>
                                          </p:val>
                                        </p:tav>
                                      </p:tavLst>
                                    </p:anim>
                                  </p:childTnLst>
                                </p:cTn>
                              </p:par>
                              <p:par>
                                <p:cTn id="336" presetID="42" presetClass="entr" presetSubtype="0" fill="hold" grpId="0" nodeType="withEffect">
                                  <p:stCondLst>
                                    <p:cond delay="0"/>
                                  </p:stCondLst>
                                  <p:childTnLst>
                                    <p:set>
                                      <p:cBhvr>
                                        <p:cTn id="337" dur="1" fill="hold">
                                          <p:stCondLst>
                                            <p:cond delay="0"/>
                                          </p:stCondLst>
                                        </p:cTn>
                                        <p:tgtEl>
                                          <p:spTgt spid="61"/>
                                        </p:tgtEl>
                                        <p:attrNameLst>
                                          <p:attrName>style.visibility</p:attrName>
                                        </p:attrNameLst>
                                      </p:cBhvr>
                                      <p:to>
                                        <p:strVal val="visible"/>
                                      </p:to>
                                    </p:set>
                                    <p:animEffect transition="in" filter="fade">
                                      <p:cBhvr>
                                        <p:cTn id="338" dur="1000"/>
                                        <p:tgtEl>
                                          <p:spTgt spid="61"/>
                                        </p:tgtEl>
                                      </p:cBhvr>
                                    </p:animEffect>
                                    <p:anim calcmode="lin" valueType="num">
                                      <p:cBhvr>
                                        <p:cTn id="339" dur="1000" fill="hold"/>
                                        <p:tgtEl>
                                          <p:spTgt spid="61"/>
                                        </p:tgtEl>
                                        <p:attrNameLst>
                                          <p:attrName>ppt_x</p:attrName>
                                        </p:attrNameLst>
                                      </p:cBhvr>
                                      <p:tavLst>
                                        <p:tav tm="0">
                                          <p:val>
                                            <p:strVal val="#ppt_x"/>
                                          </p:val>
                                        </p:tav>
                                        <p:tav tm="100000">
                                          <p:val>
                                            <p:strVal val="#ppt_x"/>
                                          </p:val>
                                        </p:tav>
                                      </p:tavLst>
                                    </p:anim>
                                    <p:anim calcmode="lin" valueType="num">
                                      <p:cBhvr>
                                        <p:cTn id="340"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p:bldP spid="52" grpId="0"/>
      <p:bldP spid="55" grpId="0"/>
      <p:bldP spid="58" grpId="0"/>
      <p:bldP spid="61" grpId="0"/>
      <p:bldP spid="66" grpId="0"/>
      <p:bldP spid="69" grpId="0"/>
      <p:bldP spid="7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5">
            <a:extLst>
              <a:ext uri="{FF2B5EF4-FFF2-40B4-BE49-F238E27FC236}">
                <a16:creationId xmlns:a16="http://schemas.microsoft.com/office/drawing/2014/main" id="{DB27CC17-28A6-46CB-B350-18EA56B29F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sp>
        <p:nvSpPr>
          <p:cNvPr id="8" name="Rectangle 7"/>
          <p:cNvSpPr/>
          <p:nvPr/>
        </p:nvSpPr>
        <p:spPr>
          <a:xfrm>
            <a:off x="447922" y="1172124"/>
            <a:ext cx="2146950"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28" name="Rectangle 27"/>
          <p:cNvSpPr/>
          <p:nvPr/>
        </p:nvSpPr>
        <p:spPr>
          <a:xfrm>
            <a:off x="2557412" y="3305724"/>
            <a:ext cx="2185039"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29" name="Rectangle 28"/>
          <p:cNvSpPr/>
          <p:nvPr/>
        </p:nvSpPr>
        <p:spPr>
          <a:xfrm>
            <a:off x="4700963" y="1158536"/>
            <a:ext cx="2175088"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30" name="Rectangle 29"/>
          <p:cNvSpPr/>
          <p:nvPr/>
        </p:nvSpPr>
        <p:spPr>
          <a:xfrm>
            <a:off x="8958212" y="1170162"/>
            <a:ext cx="2183731" cy="214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pic>
        <p:nvPicPr>
          <p:cNvPr id="12" name="图片占位符 11"/>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37" r="37"/>
          <a:stretch>
            <a:fillRect/>
          </a:stretch>
        </p:blipFill>
        <p:spPr>
          <a:xfrm>
            <a:off x="471295" y="1180357"/>
            <a:ext cx="2136437" cy="2123669"/>
          </a:xfrm>
        </p:spPr>
      </p:pic>
      <p:pic>
        <p:nvPicPr>
          <p:cNvPr id="13" name="图片占位符 12"/>
          <p:cNvPicPr>
            <a:picLocks noGrp="1" noChangeAspect="1"/>
          </p:cNvPicPr>
          <p:nvPr>
            <p:ph type="pic" sz="quarter" idx="11"/>
          </p:nvPr>
        </p:nvPicPr>
        <p:blipFill>
          <a:blip r:embed="rId5" cstate="print">
            <a:extLst>
              <a:ext uri="{BEBA8EAE-BF5A-486C-A8C5-ECC9F3942E4B}">
                <a14:imgProps xmlns:a14="http://schemas.microsoft.com/office/drawing/2010/main">
                  <a14:imgLayer r:embed="rId6">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16493" r="16493"/>
          <a:stretch>
            <a:fillRect/>
          </a:stretch>
        </p:blipFill>
        <p:spPr>
          <a:xfrm>
            <a:off x="1717964" y="3304306"/>
            <a:ext cx="2987785" cy="2971803"/>
          </a:xfrm>
        </p:spPr>
      </p:pic>
      <p:pic>
        <p:nvPicPr>
          <p:cNvPr id="14" name="图片占位符 13"/>
          <p:cNvPicPr>
            <a:picLocks noGrp="1" noChangeAspect="1"/>
          </p:cNvPicPr>
          <p:nvPr>
            <p:ph type="pic" sz="quarter" idx="12"/>
          </p:nvPr>
        </p:nvPicPr>
        <p:blipFill>
          <a:blip r:embed="rId7" cstate="print">
            <a:extLst>
              <a:ext uri="{BEBA8EAE-BF5A-486C-A8C5-ECC9F3942E4B}">
                <a14:imgProps xmlns:a14="http://schemas.microsoft.com/office/drawing/2010/main">
                  <a14:imgLayer r:embed="rId8">
                    <a14:imgEffect>
                      <a14:colorTemperature colorTemp="4700"/>
                    </a14:imgEffect>
                    <a14:imgEffect>
                      <a14:brightnessContrast bright="20000" contrast="20000"/>
                    </a14:imgEffect>
                  </a14:imgLayer>
                </a14:imgProps>
              </a:ext>
              <a:ext uri="{28A0092B-C50C-407E-A947-70E740481C1C}">
                <a14:useLocalDpi xmlns:a14="http://schemas.microsoft.com/office/drawing/2010/main" val="0"/>
              </a:ext>
            </a:extLst>
          </a:blip>
          <a:srcRect l="16688" r="16688"/>
          <a:stretch>
            <a:fillRect/>
          </a:stretch>
        </p:blipFill>
        <p:spPr>
          <a:xfrm>
            <a:off x="4715836" y="1185980"/>
            <a:ext cx="2133600" cy="2133600"/>
          </a:xfrm>
        </p:spPr>
      </p:pic>
      <p:pic>
        <p:nvPicPr>
          <p:cNvPr id="15" name="图片占位符 14"/>
          <p:cNvPicPr>
            <a:picLocks noGrp="1" noChangeAspect="1"/>
          </p:cNvPicPr>
          <p:nvPr>
            <p:ph type="pic" sz="quarter" idx="13"/>
          </p:nvPr>
        </p:nvPicPr>
        <p:blipFill>
          <a:blip r:embed="rId9" cstate="print">
            <a:extLst>
              <a:ext uri="{28A0092B-C50C-407E-A947-70E740481C1C}">
                <a14:useLocalDpi xmlns:a14="http://schemas.microsoft.com/office/drawing/2010/main" val="0"/>
              </a:ext>
            </a:extLst>
          </a:blip>
          <a:srcRect l="16837" r="16837"/>
          <a:stretch>
            <a:fillRect/>
          </a:stretch>
        </p:blipFill>
        <p:spPr>
          <a:xfrm>
            <a:off x="9532298" y="1180357"/>
            <a:ext cx="2202162" cy="2176862"/>
          </a:xfrm>
        </p:spPr>
      </p:pic>
      <p:grpSp>
        <p:nvGrpSpPr>
          <p:cNvPr id="17" name="组合 16"/>
          <p:cNvGrpSpPr/>
          <p:nvPr/>
        </p:nvGrpSpPr>
        <p:grpSpPr>
          <a:xfrm>
            <a:off x="6850332" y="1185980"/>
            <a:ext cx="2753474" cy="2133600"/>
            <a:chOff x="7168985" y="1781725"/>
            <a:chExt cx="2142986" cy="2133600"/>
          </a:xfrm>
        </p:grpSpPr>
        <p:sp>
          <p:nvSpPr>
            <p:cNvPr id="64" name="Rectangle 63"/>
            <p:cNvSpPr/>
            <p:nvPr/>
          </p:nvSpPr>
          <p:spPr>
            <a:xfrm>
              <a:off x="7168985" y="1781725"/>
              <a:ext cx="2133600" cy="213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38" name="矩形 37"/>
            <p:cNvSpPr/>
            <p:nvPr/>
          </p:nvSpPr>
          <p:spPr>
            <a:xfrm>
              <a:off x="7179863" y="2134690"/>
              <a:ext cx="2132108" cy="1477328"/>
            </a:xfrm>
            <a:prstGeom prst="rect">
              <a:avLst/>
            </a:prstGeom>
          </p:spPr>
          <p:txBody>
            <a:bodyPr wrap="square">
              <a:spAutoFit/>
              <a:scene3d>
                <a:camera prst="orthographicFront"/>
                <a:lightRig rig="threePt" dir="t"/>
              </a:scene3d>
              <a:sp3d contourW="12700"/>
            </a:bodyPr>
            <a:lstStyle/>
            <a:p>
              <a:r>
                <a:rPr lang="en-US" altLang="zh-CN">
                  <a:solidFill>
                    <a:schemeClr val="bg1"/>
                  </a:solidFill>
                </a:rPr>
                <a:t>[ 2 ] Continuous interconnected supply chain – Using Blockchain &amp; Internet-of-Things in supply chain traceability </a:t>
              </a:r>
              <a:endParaRPr lang="zh-CN" altLang="en-US" dirty="0">
                <a:solidFill>
                  <a:schemeClr val="bg1"/>
                </a:solidFill>
              </a:endParaRPr>
            </a:p>
          </p:txBody>
        </p:sp>
      </p:grpSp>
      <p:grpSp>
        <p:nvGrpSpPr>
          <p:cNvPr id="18" name="组合 17"/>
          <p:cNvGrpSpPr/>
          <p:nvPr/>
        </p:nvGrpSpPr>
        <p:grpSpPr>
          <a:xfrm>
            <a:off x="4702875" y="3321562"/>
            <a:ext cx="7024843" cy="2964927"/>
            <a:chOff x="5035385" y="3915325"/>
            <a:chExt cx="6425212" cy="2133600"/>
          </a:xfrm>
        </p:grpSpPr>
        <p:sp>
          <p:nvSpPr>
            <p:cNvPr id="55" name="Rectangle 54"/>
            <p:cNvSpPr/>
            <p:nvPr/>
          </p:nvSpPr>
          <p:spPr>
            <a:xfrm>
              <a:off x="5035385" y="3915325"/>
              <a:ext cx="6425212" cy="21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grpSp>
          <p:nvGrpSpPr>
            <p:cNvPr id="40" name="组合 39"/>
            <p:cNvGrpSpPr/>
            <p:nvPr/>
          </p:nvGrpSpPr>
          <p:grpSpPr>
            <a:xfrm>
              <a:off x="5187479" y="3945935"/>
              <a:ext cx="6263623" cy="2021478"/>
              <a:chOff x="5154377" y="1442503"/>
              <a:chExt cx="6263623" cy="2021478"/>
            </a:xfrm>
          </p:grpSpPr>
          <p:sp>
            <p:nvSpPr>
              <p:cNvPr id="41" name="矩形 40"/>
              <p:cNvSpPr/>
              <p:nvPr/>
            </p:nvSpPr>
            <p:spPr>
              <a:xfrm>
                <a:off x="5154377" y="1802881"/>
                <a:ext cx="6263623" cy="1661100"/>
              </a:xfrm>
              <a:prstGeom prst="rect">
                <a:avLst/>
              </a:prstGeom>
            </p:spPr>
            <p:txBody>
              <a:bodyPr wrap="square">
                <a:spAutoFit/>
                <a:scene3d>
                  <a:camera prst="orthographicFront"/>
                  <a:lightRig rig="threePt" dir="t"/>
                </a:scene3d>
                <a:sp3d contourW="12700"/>
              </a:bodyPr>
              <a:lstStyle/>
              <a:p>
                <a:r>
                  <a:rPr lang="en-US" altLang="zh-CN" sz="1600">
                    <a:solidFill>
                      <a:schemeClr val="bg1"/>
                    </a:solidFill>
                  </a:rPr>
                  <a:t>[ 3 ] </a:t>
                </a:r>
                <a:r>
                  <a:rPr lang="en-US" altLang="zh-CN" sz="1600" b="1">
                    <a:solidFill>
                      <a:schemeClr val="bg1"/>
                    </a:solidFill>
                  </a:rPr>
                  <a:t>What is Blockchain Technology? A Step-by-Step Guide For Beginners</a:t>
                </a:r>
                <a:br>
                  <a:rPr lang="en-US" altLang="zh-CN" sz="1600">
                    <a:solidFill>
                      <a:schemeClr val="bg1"/>
                    </a:solidFill>
                  </a:rPr>
                </a:br>
                <a:r>
                  <a:rPr lang="en-US" altLang="zh-CN" sz="1600" i="1" u="sng">
                    <a:solidFill>
                      <a:srgbClr val="0070C0"/>
                    </a:solidFill>
                  </a:rPr>
                  <a:t>https://blockgeeks.com/guides/what-is-blockchain-technology/ </a:t>
                </a:r>
                <a:endParaRPr lang="en-US" altLang="zh-CN" sz="1600">
                  <a:solidFill>
                    <a:schemeClr val="bg1"/>
                  </a:solidFill>
                </a:endParaRPr>
              </a:p>
              <a:p>
                <a:r>
                  <a:rPr lang="en-US" altLang="zh-CN" sz="1600">
                    <a:solidFill>
                      <a:schemeClr val="bg1"/>
                    </a:solidFill>
                  </a:rPr>
                  <a:t>[ 4 ] </a:t>
                </a:r>
                <a:r>
                  <a:rPr lang="en-US" altLang="zh-CN" sz="1600" b="1">
                    <a:solidFill>
                      <a:schemeClr val="bg1"/>
                    </a:solidFill>
                  </a:rPr>
                  <a:t>Blockchain IoT Use Cases</a:t>
                </a:r>
                <a:br>
                  <a:rPr lang="en-US" altLang="zh-CN" sz="1600">
                    <a:solidFill>
                      <a:schemeClr val="bg1"/>
                    </a:solidFill>
                  </a:rPr>
                </a:br>
                <a:r>
                  <a:rPr lang="en-US" altLang="zh-CN" sz="1600" i="1" u="sng">
                    <a:solidFill>
                      <a:srgbClr val="0070C0"/>
                    </a:solidFill>
                  </a:rPr>
                  <a:t>https://www.leewayhertz.com/blockchain-iot-use-cases-real-world-products/</a:t>
                </a:r>
                <a:endParaRPr lang="en-US" altLang="zh-CN" sz="1600">
                  <a:solidFill>
                    <a:schemeClr val="bg1"/>
                  </a:solidFill>
                </a:endParaRPr>
              </a:p>
              <a:p>
                <a:r>
                  <a:rPr lang="en-US" altLang="zh-CN" sz="1600">
                    <a:solidFill>
                      <a:schemeClr val="bg1"/>
                    </a:solidFill>
                  </a:rPr>
                  <a:t>[ 5 ] </a:t>
                </a:r>
                <a:r>
                  <a:rPr lang="en-US" altLang="zh-CN" sz="1600" b="1">
                    <a:solidFill>
                      <a:schemeClr val="bg1"/>
                    </a:solidFill>
                  </a:rPr>
                  <a:t>Wikipedia – Bitcoin, Blockchain</a:t>
                </a:r>
              </a:p>
              <a:p>
                <a:r>
                  <a:rPr lang="en-US" altLang="zh-CN" sz="1600" i="1" u="sng">
                    <a:solidFill>
                      <a:srgbClr val="0070C0"/>
                    </a:solidFill>
                    <a:hlinkClick r:id="rId10"/>
                  </a:rPr>
                  <a:t>https://en.wikipedia.org/wiki/Bitcoin</a:t>
                </a:r>
                <a:br>
                  <a:rPr lang="en-US" altLang="zh-CN" sz="1600" i="1" u="sng">
                    <a:solidFill>
                      <a:srgbClr val="0070C0"/>
                    </a:solidFill>
                  </a:rPr>
                </a:br>
                <a:r>
                  <a:rPr lang="en-US" altLang="zh-CN" sz="1600" i="1" u="sng">
                    <a:solidFill>
                      <a:srgbClr val="0070C0"/>
                    </a:solidFill>
                  </a:rPr>
                  <a:t>https://en.wikipedia.org/wiki/Blockchain</a:t>
                </a:r>
                <a:endParaRPr lang="zh-CN" altLang="en-US" sz="1600" i="1" u="sng" dirty="0">
                  <a:solidFill>
                    <a:srgbClr val="0070C0"/>
                  </a:solidFill>
                </a:endParaRPr>
              </a:p>
            </p:txBody>
          </p:sp>
          <p:sp>
            <p:nvSpPr>
              <p:cNvPr id="42" name="矩形 41"/>
              <p:cNvSpPr/>
              <p:nvPr/>
            </p:nvSpPr>
            <p:spPr>
              <a:xfrm>
                <a:off x="5156876" y="1442503"/>
                <a:ext cx="2578939" cy="364104"/>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b="1">
                    <a:solidFill>
                      <a:schemeClr val="bg1"/>
                    </a:solidFill>
                    <a:latin typeface="Calibri" panose="020F0502020204030204" pitchFamily="34" charset="0"/>
                  </a:rPr>
                  <a:t>ONLINE SOURCE</a:t>
                </a:r>
                <a:endParaRPr lang="zh-CN" altLang="en-US" sz="2400" b="1" dirty="0">
                  <a:solidFill>
                    <a:schemeClr val="bg1"/>
                  </a:solidFill>
                  <a:latin typeface="Calibri" panose="020F0502020204030204" pitchFamily="34" charset="0"/>
                </a:endParaRPr>
              </a:p>
            </p:txBody>
          </p:sp>
        </p:grpSp>
      </p:grpSp>
      <p:sp>
        <p:nvSpPr>
          <p:cNvPr id="26" name="文本框 25"/>
          <p:cNvSpPr txBox="1"/>
          <p:nvPr/>
        </p:nvSpPr>
        <p:spPr>
          <a:xfrm>
            <a:off x="2106576" y="317845"/>
            <a:ext cx="4964784" cy="646331"/>
          </a:xfrm>
          <a:prstGeom prst="rect">
            <a:avLst/>
          </a:prstGeom>
          <a:noFill/>
        </p:spPr>
        <p:txBody>
          <a:bodyPr wrap="square" rtlCol="0">
            <a:spAutoFit/>
            <a:scene3d>
              <a:camera prst="orthographicFront"/>
              <a:lightRig rig="threePt" dir="t"/>
            </a:scene3d>
            <a:sp3d contourW="12700"/>
          </a:bodyPr>
          <a:lstStyle/>
          <a:p>
            <a:r>
              <a:rPr lang="en-US" altLang="zh-CN" sz="3600" b="1">
                <a:solidFill>
                  <a:srgbClr val="47D6F4"/>
                </a:solidFill>
                <a:latin typeface="Calibri" panose="020F0502020204030204" pitchFamily="34" charset="0"/>
              </a:rPr>
              <a:t>REFERENCE MATERIAL</a:t>
            </a:r>
            <a:endParaRPr lang="zh-CN" altLang="en-US" sz="3600" b="1" dirty="0">
              <a:solidFill>
                <a:srgbClr val="47D6F4"/>
              </a:solidFill>
              <a:latin typeface="Calibri" panose="020F0502020204030204" pitchFamily="34" charset="0"/>
            </a:endParaRPr>
          </a:p>
        </p:txBody>
      </p:sp>
      <p:grpSp>
        <p:nvGrpSpPr>
          <p:cNvPr id="2" name="Nhóm 1">
            <a:extLst>
              <a:ext uri="{FF2B5EF4-FFF2-40B4-BE49-F238E27FC236}">
                <a16:creationId xmlns:a16="http://schemas.microsoft.com/office/drawing/2014/main" id="{44AAF873-3727-4859-98C4-CE873983BC51}"/>
              </a:ext>
            </a:extLst>
          </p:cNvPr>
          <p:cNvGrpSpPr/>
          <p:nvPr/>
        </p:nvGrpSpPr>
        <p:grpSpPr>
          <a:xfrm>
            <a:off x="2571267" y="1145166"/>
            <a:ext cx="2578939" cy="2428846"/>
            <a:chOff x="2571267" y="1145166"/>
            <a:chExt cx="2578939" cy="2428846"/>
          </a:xfrm>
        </p:grpSpPr>
        <p:grpSp>
          <p:nvGrpSpPr>
            <p:cNvPr id="16" name="组合 15"/>
            <p:cNvGrpSpPr/>
            <p:nvPr/>
          </p:nvGrpSpPr>
          <p:grpSpPr>
            <a:xfrm>
              <a:off x="2583131" y="1185980"/>
              <a:ext cx="2133600" cy="2388032"/>
              <a:chOff x="2901785" y="1781725"/>
              <a:chExt cx="2133600" cy="2388032"/>
            </a:xfrm>
          </p:grpSpPr>
          <p:sp>
            <p:nvSpPr>
              <p:cNvPr id="52" name="Rectangle 51"/>
              <p:cNvSpPr/>
              <p:nvPr/>
            </p:nvSpPr>
            <p:spPr>
              <a:xfrm>
                <a:off x="2901785" y="1781725"/>
                <a:ext cx="2133600" cy="2133600"/>
              </a:xfrm>
              <a:prstGeom prst="rect">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
            <p:nvSpPr>
              <p:cNvPr id="35" name="矩形 34"/>
              <p:cNvSpPr/>
              <p:nvPr/>
            </p:nvSpPr>
            <p:spPr>
              <a:xfrm>
                <a:off x="2944240" y="2138432"/>
                <a:ext cx="1809757" cy="2031325"/>
              </a:xfrm>
              <a:prstGeom prst="rect">
                <a:avLst/>
              </a:prstGeom>
            </p:spPr>
            <p:txBody>
              <a:bodyPr wrap="square">
                <a:spAutoFit/>
                <a:scene3d>
                  <a:camera prst="orthographicFront"/>
                  <a:lightRig rig="threePt" dir="t"/>
                </a:scene3d>
                <a:sp3d contourW="12700"/>
              </a:bodyPr>
              <a:lstStyle/>
              <a:p>
                <a:r>
                  <a:rPr lang="es-ES" altLang="zh-CN" sz="1400">
                    <a:solidFill>
                      <a:schemeClr val="bg1"/>
                    </a:solidFill>
                  </a:rPr>
                  <a:t>[ 1 ] Ana Reyna *, Cristian Martín, Jaime Chen, Enrique Soler, Manuel Día – On blockchain and its integration with IoT – </a:t>
                </a:r>
                <a:r>
                  <a:rPr lang="en-US" altLang="zh-CN" sz="1400">
                    <a:solidFill>
                      <a:schemeClr val="bg1"/>
                    </a:solidFill>
                  </a:rPr>
                  <a:t>Challenges and</a:t>
                </a:r>
              </a:p>
              <a:p>
                <a:r>
                  <a:rPr lang="en-US" altLang="zh-CN" sz="1400">
                    <a:solidFill>
                      <a:schemeClr val="bg1"/>
                    </a:solidFill>
                  </a:rPr>
                  <a:t>opportunities</a:t>
                </a:r>
                <a:endParaRPr lang="zh-CN" altLang="en-US" sz="1400">
                  <a:solidFill>
                    <a:schemeClr val="bg1"/>
                  </a:solidFill>
                </a:endParaRPr>
              </a:p>
              <a:p>
                <a:endParaRPr lang="zh-CN" altLang="en-US" sz="1400" dirty="0">
                  <a:solidFill>
                    <a:schemeClr val="bg1"/>
                  </a:solidFill>
                </a:endParaRPr>
              </a:p>
            </p:txBody>
          </p:sp>
        </p:grpSp>
        <p:sp>
          <p:nvSpPr>
            <p:cNvPr id="31" name="矩形 41">
              <a:extLst>
                <a:ext uri="{FF2B5EF4-FFF2-40B4-BE49-F238E27FC236}">
                  <a16:creationId xmlns:a16="http://schemas.microsoft.com/office/drawing/2014/main" id="{F8AB8D8A-0FB6-40F6-8EC2-BC27243287DE}"/>
                </a:ext>
              </a:extLst>
            </p:cNvPr>
            <p:cNvSpPr/>
            <p:nvPr/>
          </p:nvSpPr>
          <p:spPr>
            <a:xfrm>
              <a:off x="2571267" y="1145166"/>
              <a:ext cx="2578939" cy="43704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a:solidFill>
                    <a:schemeClr val="bg1"/>
                  </a:solidFill>
                  <a:latin typeface="Calibri" panose="020F0502020204030204" pitchFamily="34" charset="0"/>
                </a:rPr>
                <a:t>SOURCE</a:t>
              </a:r>
              <a:endParaRPr lang="zh-CN" altLang="en-US" sz="2000" b="1" dirty="0">
                <a:solidFill>
                  <a:schemeClr val="bg1"/>
                </a:solidFill>
                <a:latin typeface="Calibri" panose="020F0502020204030204" pitchFamily="34" charset="0"/>
              </a:endParaRPr>
            </a:p>
          </p:txBody>
        </p:sp>
      </p:grpSp>
      <p:sp>
        <p:nvSpPr>
          <p:cNvPr id="43" name="Rectangle 54">
            <a:extLst>
              <a:ext uri="{FF2B5EF4-FFF2-40B4-BE49-F238E27FC236}">
                <a16:creationId xmlns:a16="http://schemas.microsoft.com/office/drawing/2014/main" id="{75F4438F-5944-4C0A-9137-D40A3AE21006}"/>
              </a:ext>
            </a:extLst>
          </p:cNvPr>
          <p:cNvSpPr/>
          <p:nvPr/>
        </p:nvSpPr>
        <p:spPr>
          <a:xfrm>
            <a:off x="461777" y="3294824"/>
            <a:ext cx="1255291" cy="2981285"/>
          </a:xfrm>
          <a:prstGeom prst="rect">
            <a:avLst/>
          </a:prstGeom>
          <a:gradFill>
            <a:gsLst>
              <a:gs pos="0">
                <a:srgbClr val="DFDFDF"/>
              </a:gs>
              <a:gs pos="75000">
                <a:schemeClr val="accent1">
                  <a:lumMod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Calibri" panose="020F0502020204030204" pitchFamily="34" charset="0"/>
            </a:endParaRPr>
          </a:p>
        </p:txBody>
      </p:sp>
    </p:spTree>
    <p:extLst>
      <p:ext uri="{BB962C8B-B14F-4D97-AF65-F5344CB8AC3E}">
        <p14:creationId xmlns:p14="http://schemas.microsoft.com/office/powerpoint/2010/main" val="768929437"/>
      </p:ext>
    </p:extLst>
  </p:cSld>
  <p:clrMapOvr>
    <a:masterClrMapping/>
  </p:clrMapOvr>
  <p:transition spd="slow" advClick="0" advTm="882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Effect transition="in" filter="fade">
                                      <p:cBhvr>
                                        <p:cTn id="39" dur="500"/>
                                        <p:tgtEl>
                                          <p:spTgt spid="43"/>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childTnLst>
                          </p:cTn>
                        </p:par>
                        <p:par>
                          <p:cTn id="46" fill="hold">
                            <p:stCondLst>
                              <p:cond delay="3500"/>
                            </p:stCondLst>
                            <p:childTnLst>
                              <p:par>
                                <p:cTn id="47" presetID="2" presetClass="entr" presetSubtype="2"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1+#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5">
            <a:extLst>
              <a:ext uri="{FF2B5EF4-FFF2-40B4-BE49-F238E27FC236}">
                <a16:creationId xmlns:a16="http://schemas.microsoft.com/office/drawing/2014/main" id="{F64224DF-901D-4EEB-A255-5AB71D14AB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pic>
        <p:nvPicPr>
          <p:cNvPr id="29" name="图片占位符 22"/>
          <p:cNvPicPr>
            <a:picLocks noChangeAspect="1"/>
          </p:cNvPicPr>
          <p:nvPr/>
        </p:nvPicPr>
        <p:blipFill>
          <a:blip r:embed="rId4" cstate="print">
            <a:extLst>
              <a:ext uri="{28A0092B-C50C-407E-A947-70E740481C1C}">
                <a14:useLocalDpi xmlns:a14="http://schemas.microsoft.com/office/drawing/2010/main" val="0"/>
              </a:ext>
            </a:extLst>
          </a:blip>
          <a:srcRect l="16828" r="16828"/>
          <a:stretch>
            <a:fillRect/>
          </a:stretch>
        </p:blipFill>
        <p:spPr>
          <a:xfrm>
            <a:off x="5352084" y="0"/>
            <a:ext cx="6839917" cy="6858000"/>
          </a:xfrm>
          <a:custGeom>
            <a:avLst/>
            <a:gdLst>
              <a:gd name="connsiteX0" fmla="*/ 1330366 w 6839917"/>
              <a:gd name="connsiteY0" fmla="*/ 0 h 6873204"/>
              <a:gd name="connsiteX1" fmla="*/ 6839917 w 6839917"/>
              <a:gd name="connsiteY1" fmla="*/ 0 h 6873204"/>
              <a:gd name="connsiteX2" fmla="*/ 6839917 w 6839917"/>
              <a:gd name="connsiteY2" fmla="*/ 6873204 h 6873204"/>
              <a:gd name="connsiteX3" fmla="*/ 0 w 6839917"/>
              <a:gd name="connsiteY3" fmla="*/ 6873204 h 6873204"/>
              <a:gd name="connsiteX4" fmla="*/ 1982167 w 6839917"/>
              <a:gd name="connsiteY4" fmla="*/ 3453730 h 6873204"/>
              <a:gd name="connsiteX5" fmla="*/ 648667 w 6839917"/>
              <a:gd name="connsiteY5" fmla="*/ 1139155 h 687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9917" h="6873204">
                <a:moveTo>
                  <a:pt x="1330366" y="0"/>
                </a:moveTo>
                <a:lnTo>
                  <a:pt x="6839917" y="0"/>
                </a:lnTo>
                <a:lnTo>
                  <a:pt x="6839917" y="6873204"/>
                </a:lnTo>
                <a:lnTo>
                  <a:pt x="0" y="6873204"/>
                </a:lnTo>
                <a:lnTo>
                  <a:pt x="1982167" y="3453730"/>
                </a:lnTo>
                <a:lnTo>
                  <a:pt x="648667" y="1139155"/>
                </a:lnTo>
                <a:close/>
              </a:path>
            </a:pathLst>
          </a:custGeom>
        </p:spPr>
      </p:pic>
      <p:sp>
        <p:nvSpPr>
          <p:cNvPr id="2" name="等腰三角形 1"/>
          <p:cNvSpPr/>
          <p:nvPr/>
        </p:nvSpPr>
        <p:spPr>
          <a:xfrm>
            <a:off x="5984101" y="0"/>
            <a:ext cx="1325880" cy="11430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 name="等腰三角形 2"/>
          <p:cNvSpPr/>
          <p:nvPr/>
        </p:nvSpPr>
        <p:spPr>
          <a:xfrm flipV="1">
            <a:off x="5984101" y="1143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4" name="等腰三角形 3"/>
          <p:cNvSpPr/>
          <p:nvPr/>
        </p:nvSpPr>
        <p:spPr>
          <a:xfrm flipV="1">
            <a:off x="6647041" y="0"/>
            <a:ext cx="1325880" cy="11430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5" name="等腰三角形 4"/>
          <p:cNvSpPr/>
          <p:nvPr/>
        </p:nvSpPr>
        <p:spPr>
          <a:xfrm>
            <a:off x="6646020" y="1143000"/>
            <a:ext cx="1325880" cy="11430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6" name="等腰三角形 5"/>
          <p:cNvSpPr/>
          <p:nvPr/>
        </p:nvSpPr>
        <p:spPr>
          <a:xfrm flipV="1">
            <a:off x="6647041" y="2286000"/>
            <a:ext cx="1325880" cy="1143000"/>
          </a:xfrm>
          <a:prstGeom prst="triangle">
            <a:avLst/>
          </a:prstGeom>
          <a:solidFill>
            <a:srgbClr val="EB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7" name="等腰三角形 6"/>
          <p:cNvSpPr/>
          <p:nvPr/>
        </p:nvSpPr>
        <p:spPr>
          <a:xfrm>
            <a:off x="7308960" y="2286000"/>
            <a:ext cx="1325880" cy="1143000"/>
          </a:xfrm>
          <a:prstGeom prst="triangle">
            <a:avLst/>
          </a:prstGeom>
          <a:solidFill>
            <a:srgbClr val="C21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8" name="等腰三角形 7"/>
          <p:cNvSpPr/>
          <p:nvPr/>
        </p:nvSpPr>
        <p:spPr>
          <a:xfrm flipV="1">
            <a:off x="7971900" y="2286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9" name="等腰三角形 8"/>
          <p:cNvSpPr/>
          <p:nvPr/>
        </p:nvSpPr>
        <p:spPr>
          <a:xfrm flipV="1">
            <a:off x="7308960" y="3429000"/>
            <a:ext cx="1325880" cy="11430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0" name="等腰三角形 9"/>
          <p:cNvSpPr/>
          <p:nvPr/>
        </p:nvSpPr>
        <p:spPr>
          <a:xfrm>
            <a:off x="6645510" y="3429000"/>
            <a:ext cx="1325880" cy="1143000"/>
          </a:xfrm>
          <a:prstGeom prst="triangle">
            <a:avLst/>
          </a:prstGeom>
          <a:solidFill>
            <a:srgbClr val="88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1" name="等腰三角形 10"/>
          <p:cNvSpPr/>
          <p:nvPr/>
        </p:nvSpPr>
        <p:spPr>
          <a:xfrm flipV="1">
            <a:off x="6645510" y="4571999"/>
            <a:ext cx="1325880" cy="1143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12" name="等腰三角形 11"/>
          <p:cNvSpPr/>
          <p:nvPr/>
        </p:nvSpPr>
        <p:spPr>
          <a:xfrm>
            <a:off x="5981039" y="4571999"/>
            <a:ext cx="1325880" cy="1143000"/>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20" name="等腰三角形 19"/>
          <p:cNvSpPr/>
          <p:nvPr/>
        </p:nvSpPr>
        <p:spPr>
          <a:xfrm flipV="1">
            <a:off x="5984100" y="5714999"/>
            <a:ext cx="1325880" cy="114300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21" name="等腰三角形 20"/>
          <p:cNvSpPr/>
          <p:nvPr/>
        </p:nvSpPr>
        <p:spPr>
          <a:xfrm>
            <a:off x="5319630" y="5714999"/>
            <a:ext cx="1325880" cy="1143001"/>
          </a:xfrm>
          <a:prstGeom prst="triangle">
            <a:avLst/>
          </a:prstGeom>
          <a:solidFill>
            <a:srgbClr val="ED3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30" name="文本框 29">
            <a:extLst>
              <a:ext uri="{FF2B5EF4-FFF2-40B4-BE49-F238E27FC236}">
                <a16:creationId xmlns:a16="http://schemas.microsoft.com/office/drawing/2014/main" id="{14B8FC90-17EE-409A-BF44-13574E101297}"/>
              </a:ext>
            </a:extLst>
          </p:cNvPr>
          <p:cNvSpPr txBox="1"/>
          <p:nvPr/>
        </p:nvSpPr>
        <p:spPr>
          <a:xfrm>
            <a:off x="453504" y="1587174"/>
            <a:ext cx="6467388" cy="1754326"/>
          </a:xfrm>
          <a:prstGeom prst="rect">
            <a:avLst/>
          </a:prstGeom>
          <a:noFill/>
        </p:spPr>
        <p:txBody>
          <a:bodyPr wrap="square" rtlCol="0">
            <a:spAutoFit/>
            <a:scene3d>
              <a:camera prst="orthographicFront"/>
              <a:lightRig rig="threePt" dir="t"/>
            </a:scene3d>
            <a:sp3d contourW="12700"/>
          </a:bodyPr>
          <a:lstStyle/>
          <a:p>
            <a:pPr lvl="0">
              <a:defRPr/>
            </a:pPr>
            <a:r>
              <a:rPr lang="en-US" altLang="zh-CN" sz="6000" b="1">
                <a:solidFill>
                  <a:schemeClr val="bg1"/>
                </a:solidFill>
                <a:latin typeface="Calibri" panose="020F0502020204030204" pitchFamily="34" charset="0"/>
              </a:rPr>
              <a:t>THANK YOU</a:t>
            </a:r>
            <a:endParaRPr lang="en-US" altLang="zh-CN" sz="6000" b="1" dirty="0">
              <a:solidFill>
                <a:schemeClr val="bg1"/>
              </a:solidFill>
              <a:latin typeface="Calibri" panose="020F0502020204030204" pitchFamily="34" charset="0"/>
            </a:endParaRPr>
          </a:p>
          <a:p>
            <a:pPr lvl="0">
              <a:defRPr/>
            </a:pPr>
            <a:r>
              <a:rPr lang="en-US" altLang="zh-CN" sz="4800" b="1">
                <a:solidFill>
                  <a:srgbClr val="FF3737"/>
                </a:solidFill>
                <a:latin typeface="Calibri" panose="020F0502020204030204" pitchFamily="34" charset="0"/>
              </a:rPr>
              <a:t>FOR YOUR LISTENING</a:t>
            </a:r>
            <a:endParaRPr kumimoji="0" lang="zh-CN" altLang="en-US" sz="4800" b="1" i="0" u="none" strike="noStrike" kern="1200" cap="none" spc="0" normalizeH="0" baseline="0" noProof="0" dirty="0">
              <a:ln>
                <a:noFill/>
              </a:ln>
              <a:solidFill>
                <a:srgbClr val="FF3737"/>
              </a:solidFill>
              <a:effectLst/>
              <a:uLnTx/>
              <a:uFillTx/>
              <a:latin typeface="Calibri" panose="020F0502020204030204" pitchFamily="34" charset="0"/>
            </a:endParaRPr>
          </a:p>
        </p:txBody>
      </p:sp>
    </p:spTree>
    <p:extLst>
      <p:ext uri="{BB962C8B-B14F-4D97-AF65-F5344CB8AC3E}">
        <p14:creationId xmlns:p14="http://schemas.microsoft.com/office/powerpoint/2010/main" val="2525034548"/>
      </p:ext>
    </p:extLst>
  </p:cSld>
  <p:clrMapOvr>
    <a:masterClrMapping/>
  </p:clrMapOvr>
  <p:transition spd="slow" advClick="0" advTm="744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ppt_h/2"/>
                                          </p:val>
                                        </p:tav>
                                        <p:tav tm="100000">
                                          <p:val>
                                            <p:strVal val="#ppt_y"/>
                                          </p:val>
                                        </p:tav>
                                      </p:tavLst>
                                    </p:anim>
                                    <p:anim calcmode="lin" valueType="num">
                                      <p:cBhvr>
                                        <p:cTn id="15" dur="500" fill="hold"/>
                                        <p:tgtEl>
                                          <p:spTgt spid="3"/>
                                        </p:tgtEl>
                                        <p:attrNameLst>
                                          <p:attrName>ppt_w</p:attrName>
                                        </p:attrNameLst>
                                      </p:cBhvr>
                                      <p:tavLst>
                                        <p:tav tm="0">
                                          <p:val>
                                            <p:strVal val="#ppt_w"/>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ppt_h/2"/>
                                          </p:val>
                                        </p:tav>
                                        <p:tav tm="100000">
                                          <p:val>
                                            <p:strVal val="#ppt_y"/>
                                          </p:val>
                                        </p:tav>
                                      </p:tavLst>
                                    </p:anim>
                                    <p:anim calcmode="lin" valueType="num">
                                      <p:cBhvr>
                                        <p:cTn id="21" dur="500" fill="hold"/>
                                        <p:tgtEl>
                                          <p:spTgt spid="4"/>
                                        </p:tgtEl>
                                        <p:attrNameLst>
                                          <p:attrName>ppt_w</p:attrName>
                                        </p:attrNameLst>
                                      </p:cBhvr>
                                      <p:tavLst>
                                        <p:tav tm="0">
                                          <p:val>
                                            <p:strVal val="#ppt_w"/>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ppt_h/2"/>
                                          </p:val>
                                        </p:tav>
                                        <p:tav tm="100000">
                                          <p:val>
                                            <p:strVal val="#ppt_y"/>
                                          </p:val>
                                        </p:tav>
                                      </p:tavLst>
                                    </p:anim>
                                    <p:anim calcmode="lin" valueType="num">
                                      <p:cBhvr>
                                        <p:cTn id="27" dur="500" fill="hold"/>
                                        <p:tgtEl>
                                          <p:spTgt spid="5"/>
                                        </p:tgtEl>
                                        <p:attrNameLst>
                                          <p:attrName>ppt_w</p:attrName>
                                        </p:attrNameLst>
                                      </p:cBhvr>
                                      <p:tavLst>
                                        <p:tav tm="0">
                                          <p:val>
                                            <p:strVal val="#ppt_w"/>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par>
                                <p:cTn id="29" presetID="17" presetClass="entr" presetSubtype="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ppt_h/2"/>
                                          </p:val>
                                        </p:tav>
                                        <p:tav tm="100000">
                                          <p:val>
                                            <p:strVal val="#ppt_y"/>
                                          </p:val>
                                        </p:tav>
                                      </p:tavLst>
                                    </p:anim>
                                    <p:anim calcmode="lin" valueType="num">
                                      <p:cBhvr>
                                        <p:cTn id="33" dur="500" fill="hold"/>
                                        <p:tgtEl>
                                          <p:spTgt spid="6"/>
                                        </p:tgtEl>
                                        <p:attrNameLst>
                                          <p:attrName>ppt_w</p:attrName>
                                        </p:attrNameLst>
                                      </p:cBhvr>
                                      <p:tavLst>
                                        <p:tav tm="0">
                                          <p:val>
                                            <p:strVal val="#ppt_w"/>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ppt_x</p:attrName>
                                        </p:attrNameLst>
                                      </p:cBhvr>
                                      <p:tavLst>
                                        <p:tav tm="0">
                                          <p:val>
                                            <p:strVal val="#ppt_x"/>
                                          </p:val>
                                        </p:tav>
                                        <p:tav tm="100000">
                                          <p:val>
                                            <p:strVal val="#ppt_x"/>
                                          </p:val>
                                        </p:tav>
                                      </p:tavLst>
                                    </p:anim>
                                    <p:anim calcmode="lin" valueType="num">
                                      <p:cBhvr>
                                        <p:cTn id="38" dur="500" fill="hold"/>
                                        <p:tgtEl>
                                          <p:spTgt spid="7"/>
                                        </p:tgtEl>
                                        <p:attrNameLst>
                                          <p:attrName>ppt_y</p:attrName>
                                        </p:attrNameLst>
                                      </p:cBhvr>
                                      <p:tavLst>
                                        <p:tav tm="0">
                                          <p:val>
                                            <p:strVal val="#ppt_y+#ppt_h/2"/>
                                          </p:val>
                                        </p:tav>
                                        <p:tav tm="100000">
                                          <p:val>
                                            <p:strVal val="#ppt_y"/>
                                          </p:val>
                                        </p:tav>
                                      </p:tavLst>
                                    </p:anim>
                                    <p:anim calcmode="lin" valueType="num">
                                      <p:cBhvr>
                                        <p:cTn id="39" dur="500" fill="hold"/>
                                        <p:tgtEl>
                                          <p:spTgt spid="7"/>
                                        </p:tgtEl>
                                        <p:attrNameLst>
                                          <p:attrName>ppt_w</p:attrName>
                                        </p:attrNameLst>
                                      </p:cBhvr>
                                      <p:tavLst>
                                        <p:tav tm="0">
                                          <p:val>
                                            <p:strVal val="#ppt_w"/>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childTnLst>
                                </p:cTn>
                              </p:par>
                              <p:par>
                                <p:cTn id="41" presetID="17" presetClass="entr" presetSubtype="1"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ppt_h/2"/>
                                          </p:val>
                                        </p:tav>
                                        <p:tav tm="100000">
                                          <p:val>
                                            <p:strVal val="#ppt_y"/>
                                          </p:val>
                                        </p:tav>
                                      </p:tavLst>
                                    </p:anim>
                                    <p:anim calcmode="lin" valueType="num">
                                      <p:cBhvr>
                                        <p:cTn id="45" dur="500" fill="hold"/>
                                        <p:tgtEl>
                                          <p:spTgt spid="8"/>
                                        </p:tgtEl>
                                        <p:attrNameLst>
                                          <p:attrName>ppt_w</p:attrName>
                                        </p:attrNameLst>
                                      </p:cBhvr>
                                      <p:tavLst>
                                        <p:tav tm="0">
                                          <p:val>
                                            <p:strVal val="#ppt_w"/>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childTnLst>
                                </p:cTn>
                              </p:par>
                              <p:par>
                                <p:cTn id="47" presetID="17" presetClass="entr" presetSubtype="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ppt_x</p:attrName>
                                        </p:attrNameLst>
                                      </p:cBhvr>
                                      <p:tavLst>
                                        <p:tav tm="0">
                                          <p:val>
                                            <p:strVal val="#ppt_x"/>
                                          </p:val>
                                        </p:tav>
                                        <p:tav tm="100000">
                                          <p:val>
                                            <p:strVal val="#ppt_x"/>
                                          </p:val>
                                        </p:tav>
                                      </p:tavLst>
                                    </p:anim>
                                    <p:anim calcmode="lin" valueType="num">
                                      <p:cBhvr>
                                        <p:cTn id="50" dur="500" fill="hold"/>
                                        <p:tgtEl>
                                          <p:spTgt spid="9"/>
                                        </p:tgtEl>
                                        <p:attrNameLst>
                                          <p:attrName>ppt_y</p:attrName>
                                        </p:attrNameLst>
                                      </p:cBhvr>
                                      <p:tavLst>
                                        <p:tav tm="0">
                                          <p:val>
                                            <p:strVal val="#ppt_y-#ppt_h/2"/>
                                          </p:val>
                                        </p:tav>
                                        <p:tav tm="100000">
                                          <p:val>
                                            <p:strVal val="#ppt_y"/>
                                          </p:val>
                                        </p:tav>
                                      </p:tavLst>
                                    </p:anim>
                                    <p:anim calcmode="lin" valueType="num">
                                      <p:cBhvr>
                                        <p:cTn id="51" dur="500" fill="hold"/>
                                        <p:tgtEl>
                                          <p:spTgt spid="9"/>
                                        </p:tgtEl>
                                        <p:attrNameLst>
                                          <p:attrName>ppt_w</p:attrName>
                                        </p:attrNameLst>
                                      </p:cBhvr>
                                      <p:tavLst>
                                        <p:tav tm="0">
                                          <p:val>
                                            <p:strVal val="#ppt_w"/>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childTnLst>
                                </p:cTn>
                              </p:par>
                              <p:par>
                                <p:cTn id="53" presetID="17"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ppt_x</p:attrName>
                                        </p:attrNameLst>
                                      </p:cBhvr>
                                      <p:tavLst>
                                        <p:tav tm="0">
                                          <p:val>
                                            <p:strVal val="#ppt_x"/>
                                          </p:val>
                                        </p:tav>
                                        <p:tav tm="100000">
                                          <p:val>
                                            <p:strVal val="#ppt_x"/>
                                          </p:val>
                                        </p:tav>
                                      </p:tavLst>
                                    </p:anim>
                                    <p:anim calcmode="lin" valueType="num">
                                      <p:cBhvr>
                                        <p:cTn id="56" dur="500" fill="hold"/>
                                        <p:tgtEl>
                                          <p:spTgt spid="10"/>
                                        </p:tgtEl>
                                        <p:attrNameLst>
                                          <p:attrName>ppt_y</p:attrName>
                                        </p:attrNameLst>
                                      </p:cBhvr>
                                      <p:tavLst>
                                        <p:tav tm="0">
                                          <p:val>
                                            <p:strVal val="#ppt_y+#ppt_h/2"/>
                                          </p:val>
                                        </p:tav>
                                        <p:tav tm="100000">
                                          <p:val>
                                            <p:strVal val="#ppt_y"/>
                                          </p:val>
                                        </p:tav>
                                      </p:tavLst>
                                    </p:anim>
                                    <p:anim calcmode="lin" valueType="num">
                                      <p:cBhvr>
                                        <p:cTn id="57" dur="500" fill="hold"/>
                                        <p:tgtEl>
                                          <p:spTgt spid="10"/>
                                        </p:tgtEl>
                                        <p:attrNameLst>
                                          <p:attrName>ppt_w</p:attrName>
                                        </p:attrNameLst>
                                      </p:cBhvr>
                                      <p:tavLst>
                                        <p:tav tm="0">
                                          <p:val>
                                            <p:strVal val="#ppt_w"/>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childTnLst>
                                </p:cTn>
                              </p:par>
                              <p:par>
                                <p:cTn id="59" presetID="17" presetClass="entr" presetSubtype="1"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ppt_x</p:attrName>
                                        </p:attrNameLst>
                                      </p:cBhvr>
                                      <p:tavLst>
                                        <p:tav tm="0">
                                          <p:val>
                                            <p:strVal val="#ppt_x"/>
                                          </p:val>
                                        </p:tav>
                                        <p:tav tm="100000">
                                          <p:val>
                                            <p:strVal val="#ppt_x"/>
                                          </p:val>
                                        </p:tav>
                                      </p:tavLst>
                                    </p:anim>
                                    <p:anim calcmode="lin" valueType="num">
                                      <p:cBhvr>
                                        <p:cTn id="62" dur="500" fill="hold"/>
                                        <p:tgtEl>
                                          <p:spTgt spid="11"/>
                                        </p:tgtEl>
                                        <p:attrNameLst>
                                          <p:attrName>ppt_y</p:attrName>
                                        </p:attrNameLst>
                                      </p:cBhvr>
                                      <p:tavLst>
                                        <p:tav tm="0">
                                          <p:val>
                                            <p:strVal val="#ppt_y-#ppt_h/2"/>
                                          </p:val>
                                        </p:tav>
                                        <p:tav tm="100000">
                                          <p:val>
                                            <p:strVal val="#ppt_y"/>
                                          </p:val>
                                        </p:tav>
                                      </p:tavLst>
                                    </p:anim>
                                    <p:anim calcmode="lin" valueType="num">
                                      <p:cBhvr>
                                        <p:cTn id="63" dur="500" fill="hold"/>
                                        <p:tgtEl>
                                          <p:spTgt spid="11"/>
                                        </p:tgtEl>
                                        <p:attrNameLst>
                                          <p:attrName>ppt_w</p:attrName>
                                        </p:attrNameLst>
                                      </p:cBhvr>
                                      <p:tavLst>
                                        <p:tav tm="0">
                                          <p:val>
                                            <p:strVal val="#ppt_w"/>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childTnLst>
                                </p:cTn>
                              </p:par>
                              <p:par>
                                <p:cTn id="65" presetID="17"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p:cTn id="67" dur="500" fill="hold"/>
                                        <p:tgtEl>
                                          <p:spTgt spid="12"/>
                                        </p:tgtEl>
                                        <p:attrNameLst>
                                          <p:attrName>ppt_x</p:attrName>
                                        </p:attrNameLst>
                                      </p:cBhvr>
                                      <p:tavLst>
                                        <p:tav tm="0">
                                          <p:val>
                                            <p:strVal val="#ppt_x"/>
                                          </p:val>
                                        </p:tav>
                                        <p:tav tm="100000">
                                          <p:val>
                                            <p:strVal val="#ppt_x"/>
                                          </p:val>
                                        </p:tav>
                                      </p:tavLst>
                                    </p:anim>
                                    <p:anim calcmode="lin" valueType="num">
                                      <p:cBhvr>
                                        <p:cTn id="68" dur="500" fill="hold"/>
                                        <p:tgtEl>
                                          <p:spTgt spid="12"/>
                                        </p:tgtEl>
                                        <p:attrNameLst>
                                          <p:attrName>ppt_y</p:attrName>
                                        </p:attrNameLst>
                                      </p:cBhvr>
                                      <p:tavLst>
                                        <p:tav tm="0">
                                          <p:val>
                                            <p:strVal val="#ppt_y+#ppt_h/2"/>
                                          </p:val>
                                        </p:tav>
                                        <p:tav tm="100000">
                                          <p:val>
                                            <p:strVal val="#ppt_y"/>
                                          </p:val>
                                        </p:tav>
                                      </p:tavLst>
                                    </p:anim>
                                    <p:anim calcmode="lin" valueType="num">
                                      <p:cBhvr>
                                        <p:cTn id="69" dur="500" fill="hold"/>
                                        <p:tgtEl>
                                          <p:spTgt spid="12"/>
                                        </p:tgtEl>
                                        <p:attrNameLst>
                                          <p:attrName>ppt_w</p:attrName>
                                        </p:attrNameLst>
                                      </p:cBhvr>
                                      <p:tavLst>
                                        <p:tav tm="0">
                                          <p:val>
                                            <p:strVal val="#ppt_w"/>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childTnLst>
                                </p:cTn>
                              </p:par>
                              <p:par>
                                <p:cTn id="71" presetID="17" presetClass="entr" presetSubtype="1"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ppt_x</p:attrName>
                                        </p:attrNameLst>
                                      </p:cBhvr>
                                      <p:tavLst>
                                        <p:tav tm="0">
                                          <p:val>
                                            <p:strVal val="#ppt_x"/>
                                          </p:val>
                                        </p:tav>
                                        <p:tav tm="100000">
                                          <p:val>
                                            <p:strVal val="#ppt_x"/>
                                          </p:val>
                                        </p:tav>
                                      </p:tavLst>
                                    </p:anim>
                                    <p:anim calcmode="lin" valueType="num">
                                      <p:cBhvr>
                                        <p:cTn id="74" dur="500" fill="hold"/>
                                        <p:tgtEl>
                                          <p:spTgt spid="20"/>
                                        </p:tgtEl>
                                        <p:attrNameLst>
                                          <p:attrName>ppt_y</p:attrName>
                                        </p:attrNameLst>
                                      </p:cBhvr>
                                      <p:tavLst>
                                        <p:tav tm="0">
                                          <p:val>
                                            <p:strVal val="#ppt_y-#ppt_h/2"/>
                                          </p:val>
                                        </p:tav>
                                        <p:tav tm="100000">
                                          <p:val>
                                            <p:strVal val="#ppt_y"/>
                                          </p:val>
                                        </p:tav>
                                      </p:tavLst>
                                    </p:anim>
                                    <p:anim calcmode="lin" valueType="num">
                                      <p:cBhvr>
                                        <p:cTn id="75" dur="500" fill="hold"/>
                                        <p:tgtEl>
                                          <p:spTgt spid="20"/>
                                        </p:tgtEl>
                                        <p:attrNameLst>
                                          <p:attrName>ppt_w</p:attrName>
                                        </p:attrNameLst>
                                      </p:cBhvr>
                                      <p:tavLst>
                                        <p:tav tm="0">
                                          <p:val>
                                            <p:strVal val="#ppt_w"/>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childTnLst>
                                </p:cTn>
                              </p:par>
                              <p:par>
                                <p:cTn id="77" presetID="17"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ppt_x</p:attrName>
                                        </p:attrNameLst>
                                      </p:cBhvr>
                                      <p:tavLst>
                                        <p:tav tm="0">
                                          <p:val>
                                            <p:strVal val="#ppt_x"/>
                                          </p:val>
                                        </p:tav>
                                        <p:tav tm="100000">
                                          <p:val>
                                            <p:strVal val="#ppt_x"/>
                                          </p:val>
                                        </p:tav>
                                      </p:tavLst>
                                    </p:anim>
                                    <p:anim calcmode="lin" valueType="num">
                                      <p:cBhvr>
                                        <p:cTn id="80" dur="500" fill="hold"/>
                                        <p:tgtEl>
                                          <p:spTgt spid="21"/>
                                        </p:tgtEl>
                                        <p:attrNameLst>
                                          <p:attrName>ppt_y</p:attrName>
                                        </p:attrNameLst>
                                      </p:cBhvr>
                                      <p:tavLst>
                                        <p:tav tm="0">
                                          <p:val>
                                            <p:strVal val="#ppt_y+#ppt_h/2"/>
                                          </p:val>
                                        </p:tav>
                                        <p:tav tm="100000">
                                          <p:val>
                                            <p:strVal val="#ppt_y"/>
                                          </p:val>
                                        </p:tav>
                                      </p:tavLst>
                                    </p:anim>
                                    <p:anim calcmode="lin" valueType="num">
                                      <p:cBhvr>
                                        <p:cTn id="81" dur="500" fill="hold"/>
                                        <p:tgtEl>
                                          <p:spTgt spid="21"/>
                                        </p:tgtEl>
                                        <p:attrNameLst>
                                          <p:attrName>ppt_w</p:attrName>
                                        </p:attrNameLst>
                                      </p:cBhvr>
                                      <p:tavLst>
                                        <p:tav tm="0">
                                          <p:val>
                                            <p:strVal val="#ppt_w"/>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par>
                          <p:cTn id="87" fill="hold">
                            <p:stCondLst>
                              <p:cond delay="1000"/>
                            </p:stCondLst>
                            <p:childTnLst>
                              <p:par>
                                <p:cTn id="88" presetID="2" presetClass="entr" presetSubtype="4"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500" fill="hold"/>
                                        <p:tgtEl>
                                          <p:spTgt spid="30"/>
                                        </p:tgtEl>
                                        <p:attrNameLst>
                                          <p:attrName>ppt_x</p:attrName>
                                        </p:attrNameLst>
                                      </p:cBhvr>
                                      <p:tavLst>
                                        <p:tav tm="0">
                                          <p:val>
                                            <p:strVal val="#ppt_x"/>
                                          </p:val>
                                        </p:tav>
                                        <p:tav tm="100000">
                                          <p:val>
                                            <p:strVal val="#ppt_x"/>
                                          </p:val>
                                        </p:tav>
                                      </p:tavLst>
                                    </p:anim>
                                    <p:anim calcmode="lin" valueType="num">
                                      <p:cBhvr additive="base">
                                        <p:cTn id="9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20" grpId="0" animBg="1"/>
      <p:bldP spid="21"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6D7253-293E-4BC8-B225-7CC291833C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45" y="-39767"/>
            <a:ext cx="12301545" cy="6935867"/>
          </a:xfrm>
          <a:prstGeom prst="rect">
            <a:avLst/>
          </a:prstGeom>
        </p:spPr>
      </p:pic>
      <p:pic>
        <p:nvPicPr>
          <p:cNvPr id="14" name="图片 13">
            <a:extLst>
              <a:ext uri="{FF2B5EF4-FFF2-40B4-BE49-F238E27FC236}">
                <a16:creationId xmlns:a16="http://schemas.microsoft.com/office/drawing/2014/main" id="{7C55D463-45A7-403E-AD8E-99D0C4F178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590440" y="-183532"/>
            <a:ext cx="7808563" cy="7532914"/>
          </a:xfrm>
          <a:prstGeom prst="rect">
            <a:avLst/>
          </a:prstGeom>
        </p:spPr>
      </p:pic>
      <p:pic>
        <p:nvPicPr>
          <p:cNvPr id="15" name="图片 14">
            <a:extLst>
              <a:ext uri="{FF2B5EF4-FFF2-40B4-BE49-F238E27FC236}">
                <a16:creationId xmlns:a16="http://schemas.microsoft.com/office/drawing/2014/main" id="{A256F1B3-CF3C-45AF-8F0A-7533F1BB2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3291" y="1242251"/>
            <a:ext cx="1605418" cy="1554147"/>
          </a:xfrm>
          <a:prstGeom prst="rect">
            <a:avLst/>
          </a:prstGeom>
          <a:effectLst>
            <a:outerShdw blurRad="101600" dist="38100" dir="2700000" algn="tl" rotWithShape="0">
              <a:schemeClr val="bg1">
                <a:lumMod val="50000"/>
                <a:alpha val="37000"/>
              </a:schemeClr>
            </a:outerShdw>
          </a:effectLst>
        </p:spPr>
      </p:pic>
      <p:sp>
        <p:nvSpPr>
          <p:cNvPr id="16" name="文本框 9">
            <a:extLst>
              <a:ext uri="{FF2B5EF4-FFF2-40B4-BE49-F238E27FC236}">
                <a16:creationId xmlns:a16="http://schemas.microsoft.com/office/drawing/2014/main" id="{23A98E14-22A9-4A9C-B1B1-C9B755BAAF66}"/>
              </a:ext>
            </a:extLst>
          </p:cNvPr>
          <p:cNvSpPr txBox="1"/>
          <p:nvPr/>
        </p:nvSpPr>
        <p:spPr>
          <a:xfrm>
            <a:off x="3252615" y="2647086"/>
            <a:ext cx="5729624" cy="1562159"/>
          </a:xfrm>
          <a:prstGeom prst="rect">
            <a:avLst/>
          </a:prstGeom>
          <a:noFill/>
        </p:spPr>
        <p:txBody>
          <a:bodyPr wrap="square" lIns="91440" tIns="45720" rIns="91440" bIns="45720" rtlCol="0">
            <a:spAutoFit/>
          </a:bodyPr>
          <a:lstStyle/>
          <a:p>
            <a:pPr marL="0" lvl="1" algn="ctr">
              <a:lnSpc>
                <a:spcPts val="6000"/>
              </a:lnSpc>
            </a:pPr>
            <a:r>
              <a:rPr lang="en-US" altLang="zh-CN" sz="4000" b="1" dirty="0">
                <a:solidFill>
                  <a:srgbClr val="47D6F4"/>
                </a:solidFill>
                <a:latin typeface="+mn-ea"/>
              </a:rPr>
              <a:t>PART 1</a:t>
            </a:r>
          </a:p>
          <a:p>
            <a:pPr marL="0" lvl="1" algn="ctr">
              <a:lnSpc>
                <a:spcPts val="6000"/>
              </a:lnSpc>
            </a:pPr>
            <a:r>
              <a:rPr lang="en-US" altLang="zh-CN" sz="3600" b="1">
                <a:solidFill>
                  <a:schemeClr val="bg1"/>
                </a:solidFill>
                <a:latin typeface="+mn-ea"/>
              </a:rPr>
              <a:t>WHAT IS BLOCKCHAIN?</a:t>
            </a:r>
            <a:endParaRPr lang="zh-CN" altLang="en-US" sz="3600" b="1" dirty="0">
              <a:solidFill>
                <a:schemeClr val="bg1"/>
              </a:solidFill>
              <a:latin typeface="+mn-ea"/>
            </a:endParaRPr>
          </a:p>
        </p:txBody>
      </p:sp>
      <p:pic>
        <p:nvPicPr>
          <p:cNvPr id="10" name="图片 4">
            <a:extLst>
              <a:ext uri="{FF2B5EF4-FFF2-40B4-BE49-F238E27FC236}">
                <a16:creationId xmlns:a16="http://schemas.microsoft.com/office/drawing/2014/main" id="{C900E9E4-E2CE-4120-82E7-A7085F9030A7}"/>
              </a:ext>
            </a:extLst>
          </p:cNvPr>
          <p:cNvPicPr>
            <a:picLocks noChangeAspect="1"/>
          </p:cNvPicPr>
          <p:nvPr/>
        </p:nvPicPr>
        <p:blipFill>
          <a:blip r:embed="rId6"/>
          <a:stretch>
            <a:fillRect/>
          </a:stretch>
        </p:blipFill>
        <p:spPr>
          <a:xfrm>
            <a:off x="7775218" y="3213223"/>
            <a:ext cx="4507269" cy="3711453"/>
          </a:xfrm>
          <a:prstGeom prst="rect">
            <a:avLst/>
          </a:prstGeom>
        </p:spPr>
      </p:pic>
      <p:pic>
        <p:nvPicPr>
          <p:cNvPr id="11" name="图片 5">
            <a:extLst>
              <a:ext uri="{FF2B5EF4-FFF2-40B4-BE49-F238E27FC236}">
                <a16:creationId xmlns:a16="http://schemas.microsoft.com/office/drawing/2014/main" id="{AF5C9707-B778-41BD-A0F8-223FC9723A28}"/>
              </a:ext>
            </a:extLst>
          </p:cNvPr>
          <p:cNvPicPr>
            <a:picLocks noChangeAspect="1"/>
          </p:cNvPicPr>
          <p:nvPr/>
        </p:nvPicPr>
        <p:blipFill>
          <a:blip r:embed="rId7"/>
          <a:stretch>
            <a:fillRect/>
          </a:stretch>
        </p:blipFill>
        <p:spPr>
          <a:xfrm>
            <a:off x="8392338" y="3413758"/>
            <a:ext cx="3423553" cy="2674650"/>
          </a:xfrm>
          <a:prstGeom prst="rect">
            <a:avLst/>
          </a:prstGeom>
        </p:spPr>
      </p:pic>
    </p:spTree>
    <p:extLst>
      <p:ext uri="{BB962C8B-B14F-4D97-AF65-F5344CB8AC3E}">
        <p14:creationId xmlns:p14="http://schemas.microsoft.com/office/powerpoint/2010/main" val="3826893709"/>
      </p:ext>
    </p:extLst>
  </p:cSld>
  <p:clrMapOvr>
    <a:masterClrMapping/>
  </p:clrMapOvr>
  <p:transition spd="slow" advClick="0" advTm="733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5">
            <a:extLst>
              <a:ext uri="{FF2B5EF4-FFF2-40B4-BE49-F238E27FC236}">
                <a16:creationId xmlns:a16="http://schemas.microsoft.com/office/drawing/2014/main" id="{43BB1EB7-6277-4592-B772-7A0084724E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033"/>
            <a:ext cx="12192000" cy="6874669"/>
          </a:xfrm>
          <a:prstGeom prst="rect">
            <a:avLst/>
          </a:prstGeom>
        </p:spPr>
      </p:pic>
      <p:pic>
        <p:nvPicPr>
          <p:cNvPr id="2" name="图片 1"/>
          <p:cNvPicPr>
            <a:picLocks noChangeAspect="1"/>
          </p:cNvPicPr>
          <p:nvPr/>
        </p:nvPicPr>
        <p:blipFill>
          <a:blip r:embed="rId5"/>
          <a:stretch>
            <a:fillRect/>
          </a:stretch>
        </p:blipFill>
        <p:spPr>
          <a:xfrm>
            <a:off x="348439" y="878182"/>
            <a:ext cx="5376863" cy="2677818"/>
          </a:xfrm>
          <a:prstGeom prst="rect">
            <a:avLst/>
          </a:prstGeom>
        </p:spPr>
      </p:pic>
      <p:pic>
        <p:nvPicPr>
          <p:cNvPr id="4" name="图片 3"/>
          <p:cNvPicPr>
            <a:picLocks noChangeAspect="1"/>
          </p:cNvPicPr>
          <p:nvPr/>
        </p:nvPicPr>
        <p:blipFill>
          <a:blip r:embed="rId6"/>
          <a:stretch>
            <a:fillRect/>
          </a:stretch>
        </p:blipFill>
        <p:spPr>
          <a:xfrm>
            <a:off x="6220699" y="535214"/>
            <a:ext cx="5377501" cy="5467501"/>
          </a:xfrm>
          <a:prstGeom prst="rect">
            <a:avLst/>
          </a:prstGeom>
        </p:spPr>
      </p:pic>
      <p:sp>
        <p:nvSpPr>
          <p:cNvPr id="5" name="PA_库_文本框 11">
            <a:extLst>
              <a:ext uri="{FF2B5EF4-FFF2-40B4-BE49-F238E27FC236}">
                <a16:creationId xmlns:a16="http://schemas.microsoft.com/office/drawing/2014/main" id="{5E27406B-50D9-4725-AA6F-6EF235B5DFA8}"/>
              </a:ext>
            </a:extLst>
          </p:cNvPr>
          <p:cNvSpPr txBox="1"/>
          <p:nvPr>
            <p:custDataLst>
              <p:tags r:id="rId1"/>
            </p:custDataLst>
          </p:nvPr>
        </p:nvSpPr>
        <p:spPr>
          <a:xfrm>
            <a:off x="527399" y="1959060"/>
            <a:ext cx="5047613" cy="1357231"/>
          </a:xfrm>
          <a:prstGeom prst="rect">
            <a:avLst/>
          </a:prstGeom>
          <a:noFill/>
        </p:spPr>
        <p:txBody>
          <a:bodyPr wrap="square" rtlCol="0">
            <a:spAutoFit/>
          </a:bodyPr>
          <a:lstStyle/>
          <a:p>
            <a:pPr algn="just">
              <a:lnSpc>
                <a:spcPct val="120000"/>
              </a:lnSpc>
            </a:pP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Bitcoin (₿) is a cryptocurrency, a form of electronic cash. It is a decentralized digital currency without a central bank or single administrator that can be sent from user to user on the peer-to-peer bitcoin network without the need for intermediaries.</a:t>
            </a: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6" name="PA_库_文本框 71">
            <a:extLst>
              <a:ext uri="{FF2B5EF4-FFF2-40B4-BE49-F238E27FC236}">
                <a16:creationId xmlns:a16="http://schemas.microsoft.com/office/drawing/2014/main" id="{EA3D9382-DF87-4D76-B915-9981A30D05B1}"/>
              </a:ext>
            </a:extLst>
          </p:cNvPr>
          <p:cNvSpPr txBox="1"/>
          <p:nvPr>
            <p:custDataLst>
              <p:tags r:id="rId2"/>
            </p:custDataLst>
          </p:nvPr>
        </p:nvSpPr>
        <p:spPr>
          <a:xfrm>
            <a:off x="1342378" y="939898"/>
            <a:ext cx="3287130" cy="1077218"/>
          </a:xfrm>
          <a:prstGeom prst="rect">
            <a:avLst/>
          </a:prstGeom>
          <a:noFill/>
        </p:spPr>
        <p:txBody>
          <a:bodyPr wrap="square" rtlCol="0">
            <a:spAutoFit/>
          </a:bodyPr>
          <a:lstStyle/>
          <a:p>
            <a:r>
              <a:rPr lang="en-US" sz="3200" b="1">
                <a:solidFill>
                  <a:schemeClr val="bg1"/>
                </a:solidFill>
                <a:latin typeface="+mj-lt"/>
              </a:rPr>
              <a:t>Something about Bitcoin</a:t>
            </a:r>
            <a:endParaRPr lang="en-US" sz="3200" b="1" dirty="0">
              <a:solidFill>
                <a:schemeClr val="bg1"/>
              </a:solidFill>
              <a:latin typeface="+mj-lt"/>
            </a:endParaRPr>
          </a:p>
        </p:txBody>
      </p:sp>
      <p:cxnSp>
        <p:nvCxnSpPr>
          <p:cNvPr id="17" name="Straight Connector 72">
            <a:extLst>
              <a:ext uri="{FF2B5EF4-FFF2-40B4-BE49-F238E27FC236}">
                <a16:creationId xmlns:a16="http://schemas.microsoft.com/office/drawing/2014/main" id="{510D4C8C-9241-4DF4-969D-DB9F9E72486D}"/>
              </a:ext>
            </a:extLst>
          </p:cNvPr>
          <p:cNvCxnSpPr>
            <a:cxnSpLocks/>
          </p:cNvCxnSpPr>
          <p:nvPr/>
        </p:nvCxnSpPr>
        <p:spPr>
          <a:xfrm>
            <a:off x="579286" y="1210328"/>
            <a:ext cx="628058"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99" name="任意多边形 10">
            <a:extLst>
              <a:ext uri="{FF2B5EF4-FFF2-40B4-BE49-F238E27FC236}">
                <a16:creationId xmlns:a16="http://schemas.microsoft.com/office/drawing/2014/main" id="{46B8BF6C-8118-4C7A-993A-15B59911087B}"/>
              </a:ext>
            </a:extLst>
          </p:cNvPr>
          <p:cNvSpPr/>
          <p:nvPr/>
        </p:nvSpPr>
        <p:spPr>
          <a:xfrm>
            <a:off x="-566057" y="3541388"/>
            <a:ext cx="3836369" cy="3581262"/>
          </a:xfrm>
          <a:custGeom>
            <a:avLst/>
            <a:gdLst>
              <a:gd name="connsiteX0" fmla="*/ 869460 w 5217936"/>
              <a:gd name="connsiteY0" fmla="*/ 0 h 6858000"/>
              <a:gd name="connsiteX1" fmla="*/ 3293400 w 5217936"/>
              <a:gd name="connsiteY1" fmla="*/ 0 h 6858000"/>
              <a:gd name="connsiteX2" fmla="*/ 3321115 w 5217936"/>
              <a:gd name="connsiteY2" fmla="*/ 33028 h 6858000"/>
              <a:gd name="connsiteX3" fmla="*/ 3718560 w 5217936"/>
              <a:gd name="connsiteY3" fmla="*/ 1584961 h 6858000"/>
              <a:gd name="connsiteX4" fmla="*/ 5059680 w 5217936"/>
              <a:gd name="connsiteY4" fmla="*/ 3124200 h 6858000"/>
              <a:gd name="connsiteX5" fmla="*/ 4770120 w 5217936"/>
              <a:gd name="connsiteY5" fmla="*/ 4948834 h 6858000"/>
              <a:gd name="connsiteX6" fmla="*/ 5105400 w 5217936"/>
              <a:gd name="connsiteY6" fmla="*/ 6751321 h 6858000"/>
              <a:gd name="connsiteX7" fmla="*/ 4982233 w 5217936"/>
              <a:gd name="connsiteY7" fmla="*/ 6858000 h 6858000"/>
              <a:gd name="connsiteX8" fmla="*/ 1157788 w 5217936"/>
              <a:gd name="connsiteY8" fmla="*/ 6858000 h 6858000"/>
              <a:gd name="connsiteX9" fmla="*/ 1070365 w 5217936"/>
              <a:gd name="connsiteY9" fmla="*/ 6787921 h 6858000"/>
              <a:gd name="connsiteX10" fmla="*/ 150495 w 5217936"/>
              <a:gd name="connsiteY10" fmla="*/ 5763661 h 6858000"/>
              <a:gd name="connsiteX11" fmla="*/ 0 w 5217936"/>
              <a:gd name="connsiteY11" fmla="*/ 5535755 h 6858000"/>
              <a:gd name="connsiteX12" fmla="*/ 0 w 5217936"/>
              <a:gd name="connsiteY12" fmla="*/ 1106196 h 6858000"/>
              <a:gd name="connsiteX13" fmla="*/ 65576 w 5217936"/>
              <a:gd name="connsiteY13" fmla="*/ 966560 h 6858000"/>
              <a:gd name="connsiteX14" fmla="*/ 804104 w 5217936"/>
              <a:gd name="connsiteY14" fmla="*/ 467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7936" h="6858000">
                <a:moveTo>
                  <a:pt x="869460" y="0"/>
                </a:moveTo>
                <a:lnTo>
                  <a:pt x="3293400" y="0"/>
                </a:lnTo>
                <a:lnTo>
                  <a:pt x="3321115" y="33028"/>
                </a:lnTo>
                <a:cubicBezTo>
                  <a:pt x="3648313" y="519289"/>
                  <a:pt x="3450273" y="1279293"/>
                  <a:pt x="3718560" y="1584961"/>
                </a:cubicBezTo>
                <a:cubicBezTo>
                  <a:pt x="4147820" y="2074030"/>
                  <a:pt x="4841240" y="2588954"/>
                  <a:pt x="5059680" y="3124200"/>
                </a:cubicBezTo>
                <a:cubicBezTo>
                  <a:pt x="5278120" y="3659446"/>
                  <a:pt x="4810760" y="4202074"/>
                  <a:pt x="4770120" y="4948834"/>
                </a:cubicBezTo>
                <a:cubicBezTo>
                  <a:pt x="4787901" y="6091834"/>
                  <a:pt x="5483861" y="6062287"/>
                  <a:pt x="5105400" y="6751321"/>
                </a:cubicBezTo>
                <a:lnTo>
                  <a:pt x="4982233" y="6858000"/>
                </a:lnTo>
                <a:lnTo>
                  <a:pt x="1157788" y="6858000"/>
                </a:lnTo>
                <a:lnTo>
                  <a:pt x="1070365" y="6787921"/>
                </a:lnTo>
                <a:cubicBezTo>
                  <a:pt x="750223" y="6515069"/>
                  <a:pt x="425926" y="6158048"/>
                  <a:pt x="150495" y="5763661"/>
                </a:cubicBezTo>
                <a:lnTo>
                  <a:pt x="0" y="5535755"/>
                </a:lnTo>
                <a:lnTo>
                  <a:pt x="0" y="1106196"/>
                </a:lnTo>
                <a:lnTo>
                  <a:pt x="65576" y="966560"/>
                </a:lnTo>
                <a:cubicBezTo>
                  <a:pt x="253575" y="607568"/>
                  <a:pt x="494832" y="286854"/>
                  <a:pt x="804104" y="46759"/>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0" name="图片 8">
            <a:extLst>
              <a:ext uri="{FF2B5EF4-FFF2-40B4-BE49-F238E27FC236}">
                <a16:creationId xmlns:a16="http://schemas.microsoft.com/office/drawing/2014/main" id="{CB648C72-20CE-4DF9-80DC-774D603B7225}"/>
              </a:ext>
            </a:extLst>
          </p:cNvPr>
          <p:cNvPicPr>
            <a:picLocks noChangeAspect="1"/>
          </p:cNvPicPr>
          <p:nvPr/>
        </p:nvPicPr>
        <p:blipFill>
          <a:blip r:embed="rId7" cstate="print">
            <a:extLst>
              <a:ext uri="{28A0092B-C50C-407E-A947-70E740481C1C}">
                <a14:useLocalDpi xmlns:a14="http://schemas.microsoft.com/office/drawing/2010/main" val="0"/>
              </a:ext>
            </a:extLst>
          </a:blip>
          <a:srcRect l="35434" b="4260"/>
          <a:stretch>
            <a:fillRect/>
          </a:stretch>
        </p:blipFill>
        <p:spPr>
          <a:xfrm>
            <a:off x="11308" y="3735158"/>
            <a:ext cx="2392071" cy="2950320"/>
          </a:xfrm>
          <a:custGeom>
            <a:avLst/>
            <a:gdLst>
              <a:gd name="connsiteX0" fmla="*/ 0 w 4998720"/>
              <a:gd name="connsiteY0" fmla="*/ 0 h 6165294"/>
              <a:gd name="connsiteX1" fmla="*/ 4998720 w 4998720"/>
              <a:gd name="connsiteY1" fmla="*/ 0 h 6165294"/>
              <a:gd name="connsiteX2" fmla="*/ 4998720 w 4998720"/>
              <a:gd name="connsiteY2" fmla="*/ 6165294 h 6165294"/>
              <a:gd name="connsiteX3" fmla="*/ 0 w 4998720"/>
              <a:gd name="connsiteY3" fmla="*/ 6165294 h 6165294"/>
            </a:gdLst>
            <a:ahLst/>
            <a:cxnLst>
              <a:cxn ang="0">
                <a:pos x="connsiteX0" y="connsiteY0"/>
              </a:cxn>
              <a:cxn ang="0">
                <a:pos x="connsiteX1" y="connsiteY1"/>
              </a:cxn>
              <a:cxn ang="0">
                <a:pos x="connsiteX2" y="connsiteY2"/>
              </a:cxn>
              <a:cxn ang="0">
                <a:pos x="connsiteX3" y="connsiteY3"/>
              </a:cxn>
            </a:cxnLst>
            <a:rect l="l" t="t" r="r" b="b"/>
            <a:pathLst>
              <a:path w="4998720" h="6165294">
                <a:moveTo>
                  <a:pt x="0" y="0"/>
                </a:moveTo>
                <a:lnTo>
                  <a:pt x="4998720" y="0"/>
                </a:lnTo>
                <a:lnTo>
                  <a:pt x="4998720" y="6165294"/>
                </a:lnTo>
                <a:lnTo>
                  <a:pt x="0" y="6165294"/>
                </a:lnTo>
                <a:close/>
              </a:path>
            </a:pathLst>
          </a:custGeom>
        </p:spPr>
      </p:pic>
    </p:spTree>
    <p:extLst>
      <p:ext uri="{BB962C8B-B14F-4D97-AF65-F5344CB8AC3E}">
        <p14:creationId xmlns:p14="http://schemas.microsoft.com/office/powerpoint/2010/main" val="2251730223"/>
      </p:ext>
    </p:extLst>
  </p:cSld>
  <p:clrMapOvr>
    <a:masterClrMapping/>
  </p:clrMapOvr>
  <p:transition spd="slow" advClick="0" advTm="743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000"/>
                                        <p:tgtEl>
                                          <p:spTgt spid="16"/>
                                        </p:tgtEl>
                                      </p:cBhvr>
                                    </p:animEffect>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299"/>
                                        </p:tgtEl>
                                        <p:attrNameLst>
                                          <p:attrName>style.visibility</p:attrName>
                                        </p:attrNameLst>
                                      </p:cBhvr>
                                      <p:to>
                                        <p:strVal val="visible"/>
                                      </p:to>
                                    </p:set>
                                    <p:animEffect transition="in" filter="fade">
                                      <p:cBhvr>
                                        <p:cTn id="14" dur="500"/>
                                        <p:tgtEl>
                                          <p:spTgt spid="299"/>
                                        </p:tgtEl>
                                      </p:cBhvr>
                                    </p:animEffect>
                                  </p:childTnLst>
                                </p:cTn>
                              </p:par>
                            </p:childTnLst>
                          </p:cTn>
                        </p:par>
                        <p:par>
                          <p:cTn id="15" fill="hold">
                            <p:stCondLst>
                              <p:cond delay="1750"/>
                            </p:stCondLst>
                            <p:childTnLst>
                              <p:par>
                                <p:cTn id="16" presetID="42" presetClass="entr" presetSubtype="0" fill="hold" nodeType="afterEffect">
                                  <p:stCondLst>
                                    <p:cond delay="0"/>
                                  </p:stCondLst>
                                  <p:childTnLst>
                                    <p:set>
                                      <p:cBhvr>
                                        <p:cTn id="17" dur="1" fill="hold">
                                          <p:stCondLst>
                                            <p:cond delay="0"/>
                                          </p:stCondLst>
                                        </p:cTn>
                                        <p:tgtEl>
                                          <p:spTgt spid="300"/>
                                        </p:tgtEl>
                                        <p:attrNameLst>
                                          <p:attrName>style.visibility</p:attrName>
                                        </p:attrNameLst>
                                      </p:cBhvr>
                                      <p:to>
                                        <p:strVal val="visible"/>
                                      </p:to>
                                    </p:set>
                                    <p:animEffect transition="in" filter="fade">
                                      <p:cBhvr>
                                        <p:cTn id="18" dur="1000"/>
                                        <p:tgtEl>
                                          <p:spTgt spid="300"/>
                                        </p:tgtEl>
                                      </p:cBhvr>
                                    </p:animEffect>
                                    <p:anim calcmode="lin" valueType="num">
                                      <p:cBhvr>
                                        <p:cTn id="19" dur="1000" fill="hold"/>
                                        <p:tgtEl>
                                          <p:spTgt spid="300"/>
                                        </p:tgtEl>
                                        <p:attrNameLst>
                                          <p:attrName>ppt_x</p:attrName>
                                        </p:attrNameLst>
                                      </p:cBhvr>
                                      <p:tavLst>
                                        <p:tav tm="0">
                                          <p:val>
                                            <p:strVal val="#ppt_x"/>
                                          </p:val>
                                        </p:tav>
                                        <p:tav tm="100000">
                                          <p:val>
                                            <p:strVal val="#ppt_x"/>
                                          </p:val>
                                        </p:tav>
                                      </p:tavLst>
                                    </p:anim>
                                    <p:anim calcmode="lin" valueType="num">
                                      <p:cBhvr>
                                        <p:cTn id="20" dur="1000" fill="hold"/>
                                        <p:tgtEl>
                                          <p:spTgt spid="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16" grpId="0" autoUpdateAnimBg="0"/>
      <p:bldP spid="2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5">
            <a:extLst>
              <a:ext uri="{FF2B5EF4-FFF2-40B4-BE49-F238E27FC236}">
                <a16:creationId xmlns:a16="http://schemas.microsoft.com/office/drawing/2014/main" id="{B650BA58-3797-41A1-8FE4-7F2546102F2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pic>
        <p:nvPicPr>
          <p:cNvPr id="4" name="图片 3"/>
          <p:cNvPicPr>
            <a:picLocks noChangeAspect="1"/>
          </p:cNvPicPr>
          <p:nvPr/>
        </p:nvPicPr>
        <p:blipFill>
          <a:blip r:embed="rId11"/>
          <a:stretch>
            <a:fillRect/>
          </a:stretch>
        </p:blipFill>
        <p:spPr>
          <a:xfrm>
            <a:off x="3372575" y="594201"/>
            <a:ext cx="5630361" cy="5669597"/>
          </a:xfrm>
          <a:prstGeom prst="rect">
            <a:avLst/>
          </a:prstGeom>
        </p:spPr>
      </p:pic>
      <p:sp>
        <p:nvSpPr>
          <p:cNvPr id="8" name="PA_库_文本框 26">
            <a:extLst>
              <a:ext uri="{FF2B5EF4-FFF2-40B4-BE49-F238E27FC236}">
                <a16:creationId xmlns:a16="http://schemas.microsoft.com/office/drawing/2014/main" id="{D000F7C2-160F-405F-B898-BA0A3E0EE046}"/>
              </a:ext>
            </a:extLst>
          </p:cNvPr>
          <p:cNvSpPr txBox="1"/>
          <p:nvPr>
            <p:custDataLst>
              <p:tags r:id="rId1"/>
            </p:custDataLst>
          </p:nvPr>
        </p:nvSpPr>
        <p:spPr>
          <a:xfrm>
            <a:off x="494832" y="2293109"/>
            <a:ext cx="2609315" cy="840166"/>
          </a:xfrm>
          <a:prstGeom prst="rect">
            <a:avLst/>
          </a:prstGeom>
          <a:noFill/>
        </p:spPr>
        <p:txBody>
          <a:bodyPr wrap="square" rtlCol="0">
            <a:spAutoFit/>
          </a:bodyPr>
          <a:lstStyle/>
          <a:p>
            <a:pPr>
              <a:lnSpc>
                <a:spcPct val="120000"/>
              </a:lnSpc>
            </a:pP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Transactions are defined using a Forth-like scripting language.</a:t>
            </a: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PA_库_文本框 32">
            <a:extLst>
              <a:ext uri="{FF2B5EF4-FFF2-40B4-BE49-F238E27FC236}">
                <a16:creationId xmlns:a16="http://schemas.microsoft.com/office/drawing/2014/main" id="{74969B10-C5DB-4050-85D0-C36F6A4CF335}"/>
              </a:ext>
            </a:extLst>
          </p:cNvPr>
          <p:cNvSpPr txBox="1"/>
          <p:nvPr>
            <p:custDataLst>
              <p:tags r:id="rId2"/>
            </p:custDataLst>
          </p:nvPr>
        </p:nvSpPr>
        <p:spPr>
          <a:xfrm>
            <a:off x="494832" y="1698908"/>
            <a:ext cx="3057341" cy="576055"/>
          </a:xfrm>
          <a:prstGeom prst="rect">
            <a:avLst/>
          </a:prstGeom>
          <a:noFill/>
        </p:spPr>
        <p:txBody>
          <a:bodyPr wrap="square" rtlCol="0">
            <a:spAutoFit/>
          </a:bodyPr>
          <a:lstStyle/>
          <a:p>
            <a:pPr>
              <a:lnSpc>
                <a:spcPct val="120000"/>
              </a:lnSpc>
            </a:pPr>
            <a:r>
              <a:rPr lang="en-US" sz="2800" b="1">
                <a:solidFill>
                  <a:srgbClr val="47D6F4"/>
                </a:solidFill>
                <a:latin typeface="+mj-lt"/>
              </a:rPr>
              <a:t>Transactions</a:t>
            </a:r>
            <a:endParaRPr lang="en-US" sz="2800" b="1" dirty="0">
              <a:solidFill>
                <a:srgbClr val="47D6F4"/>
              </a:solidFill>
              <a:latin typeface="+mj-lt"/>
            </a:endParaRPr>
          </a:p>
        </p:txBody>
      </p:sp>
      <p:sp>
        <p:nvSpPr>
          <p:cNvPr id="10" name="PA_库_文本框 26">
            <a:extLst>
              <a:ext uri="{FF2B5EF4-FFF2-40B4-BE49-F238E27FC236}">
                <a16:creationId xmlns:a16="http://schemas.microsoft.com/office/drawing/2014/main" id="{D000F7C2-160F-405F-B898-BA0A3E0EE046}"/>
              </a:ext>
            </a:extLst>
          </p:cNvPr>
          <p:cNvSpPr txBox="1"/>
          <p:nvPr>
            <p:custDataLst>
              <p:tags r:id="rId3"/>
            </p:custDataLst>
          </p:nvPr>
        </p:nvSpPr>
        <p:spPr>
          <a:xfrm>
            <a:off x="494832" y="4503899"/>
            <a:ext cx="2609315" cy="1615763"/>
          </a:xfrm>
          <a:prstGeom prst="rect">
            <a:avLst/>
          </a:prstGeom>
          <a:noFill/>
        </p:spPr>
        <p:txBody>
          <a:bodyPr wrap="square" rtlCol="0">
            <a:spAutoFit/>
          </a:bodyPr>
          <a:lstStyle/>
          <a:p>
            <a:pPr>
              <a:lnSpc>
                <a:spcPct val="120000"/>
              </a:lnSpc>
            </a:pP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The first wallet program, simply named Bitcoin, and sometimes referred to as the Satoshi client, was released in 2009 by Satoshi Nakamoto as open-source software.</a:t>
            </a: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PA_库_文本框 32">
            <a:extLst>
              <a:ext uri="{FF2B5EF4-FFF2-40B4-BE49-F238E27FC236}">
                <a16:creationId xmlns:a16="http://schemas.microsoft.com/office/drawing/2014/main" id="{74969B10-C5DB-4050-85D0-C36F6A4CF335}"/>
              </a:ext>
            </a:extLst>
          </p:cNvPr>
          <p:cNvSpPr txBox="1"/>
          <p:nvPr>
            <p:custDataLst>
              <p:tags r:id="rId4"/>
            </p:custDataLst>
          </p:nvPr>
        </p:nvSpPr>
        <p:spPr>
          <a:xfrm>
            <a:off x="494832" y="3874962"/>
            <a:ext cx="3057341" cy="576055"/>
          </a:xfrm>
          <a:prstGeom prst="rect">
            <a:avLst/>
          </a:prstGeom>
          <a:noFill/>
        </p:spPr>
        <p:txBody>
          <a:bodyPr wrap="square" rtlCol="0">
            <a:spAutoFit/>
          </a:bodyPr>
          <a:lstStyle/>
          <a:p>
            <a:pPr>
              <a:lnSpc>
                <a:spcPct val="120000"/>
              </a:lnSpc>
            </a:pPr>
            <a:r>
              <a:rPr lang="en-US" sz="2800" b="1">
                <a:solidFill>
                  <a:srgbClr val="47D6F4"/>
                </a:solidFill>
                <a:latin typeface="+mj-lt"/>
              </a:rPr>
              <a:t>Implementations</a:t>
            </a:r>
            <a:endParaRPr lang="en-US" sz="2800" b="1" dirty="0">
              <a:solidFill>
                <a:srgbClr val="47D6F4"/>
              </a:solidFill>
              <a:latin typeface="+mj-lt"/>
            </a:endParaRPr>
          </a:p>
        </p:txBody>
      </p:sp>
      <p:sp>
        <p:nvSpPr>
          <p:cNvPr id="12" name="PA_库_文本框 26">
            <a:extLst>
              <a:ext uri="{FF2B5EF4-FFF2-40B4-BE49-F238E27FC236}">
                <a16:creationId xmlns:a16="http://schemas.microsoft.com/office/drawing/2014/main" id="{D000F7C2-160F-405F-B898-BA0A3E0EE046}"/>
              </a:ext>
            </a:extLst>
          </p:cNvPr>
          <p:cNvSpPr txBox="1"/>
          <p:nvPr>
            <p:custDataLst>
              <p:tags r:id="rId5"/>
            </p:custDataLst>
          </p:nvPr>
        </p:nvSpPr>
        <p:spPr>
          <a:xfrm>
            <a:off x="9403087" y="2233363"/>
            <a:ext cx="2609315" cy="840166"/>
          </a:xfrm>
          <a:prstGeom prst="rect">
            <a:avLst/>
          </a:prstGeom>
          <a:noFill/>
        </p:spPr>
        <p:txBody>
          <a:bodyPr wrap="square" rtlCol="0">
            <a:spAutoFit/>
          </a:bodyPr>
          <a:lstStyle/>
          <a:p>
            <a:pPr>
              <a:lnSpc>
                <a:spcPct val="120000"/>
              </a:lnSpc>
            </a:pP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Mining is a record-keeping service done through the use of computer processing power</a:t>
            </a: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PA_库_文本框 32">
            <a:extLst>
              <a:ext uri="{FF2B5EF4-FFF2-40B4-BE49-F238E27FC236}">
                <a16:creationId xmlns:a16="http://schemas.microsoft.com/office/drawing/2014/main" id="{74969B10-C5DB-4050-85D0-C36F6A4CF335}"/>
              </a:ext>
            </a:extLst>
          </p:cNvPr>
          <p:cNvSpPr txBox="1"/>
          <p:nvPr>
            <p:custDataLst>
              <p:tags r:id="rId6"/>
            </p:custDataLst>
          </p:nvPr>
        </p:nvSpPr>
        <p:spPr>
          <a:xfrm>
            <a:off x="9403087" y="1692162"/>
            <a:ext cx="3057341" cy="576055"/>
          </a:xfrm>
          <a:prstGeom prst="rect">
            <a:avLst/>
          </a:prstGeom>
          <a:noFill/>
        </p:spPr>
        <p:txBody>
          <a:bodyPr wrap="square" rtlCol="0">
            <a:spAutoFit/>
          </a:bodyPr>
          <a:lstStyle/>
          <a:p>
            <a:pPr>
              <a:lnSpc>
                <a:spcPct val="120000"/>
              </a:lnSpc>
            </a:pPr>
            <a:r>
              <a:rPr lang="en-US" sz="2800" b="1">
                <a:solidFill>
                  <a:srgbClr val="47D6F4"/>
                </a:solidFill>
                <a:latin typeface="+mj-lt"/>
              </a:rPr>
              <a:t>Mining</a:t>
            </a:r>
            <a:endParaRPr lang="en-US" sz="2800" b="1" dirty="0">
              <a:solidFill>
                <a:srgbClr val="47D6F4"/>
              </a:solidFill>
              <a:latin typeface="+mj-lt"/>
            </a:endParaRPr>
          </a:p>
        </p:txBody>
      </p:sp>
      <p:sp>
        <p:nvSpPr>
          <p:cNvPr id="14" name="PA_库_文本框 26">
            <a:extLst>
              <a:ext uri="{FF2B5EF4-FFF2-40B4-BE49-F238E27FC236}">
                <a16:creationId xmlns:a16="http://schemas.microsoft.com/office/drawing/2014/main" id="{D000F7C2-160F-405F-B898-BA0A3E0EE046}"/>
              </a:ext>
            </a:extLst>
          </p:cNvPr>
          <p:cNvSpPr txBox="1"/>
          <p:nvPr>
            <p:custDataLst>
              <p:tags r:id="rId7"/>
            </p:custDataLst>
          </p:nvPr>
        </p:nvSpPr>
        <p:spPr>
          <a:xfrm>
            <a:off x="9403087" y="4503899"/>
            <a:ext cx="2609315" cy="840166"/>
          </a:xfrm>
          <a:prstGeom prst="rect">
            <a:avLst/>
          </a:prstGeom>
          <a:noFill/>
        </p:spPr>
        <p:txBody>
          <a:bodyPr wrap="square" rtlCol="0">
            <a:spAutoFit/>
          </a:bodyPr>
          <a:lstStyle/>
          <a:p>
            <a:pPr>
              <a:lnSpc>
                <a:spcPct val="120000"/>
              </a:lnSpc>
            </a:pPr>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Bitcoin does not have a central authority and the bitcoin network is decentralized</a:t>
            </a: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5" name="PA_库_文本框 32">
            <a:extLst>
              <a:ext uri="{FF2B5EF4-FFF2-40B4-BE49-F238E27FC236}">
                <a16:creationId xmlns:a16="http://schemas.microsoft.com/office/drawing/2014/main" id="{74969B10-C5DB-4050-85D0-C36F6A4CF335}"/>
              </a:ext>
            </a:extLst>
          </p:cNvPr>
          <p:cNvSpPr txBox="1"/>
          <p:nvPr>
            <p:custDataLst>
              <p:tags r:id="rId8"/>
            </p:custDataLst>
          </p:nvPr>
        </p:nvSpPr>
        <p:spPr>
          <a:xfrm>
            <a:off x="9403087" y="3909698"/>
            <a:ext cx="3057341" cy="576055"/>
          </a:xfrm>
          <a:prstGeom prst="rect">
            <a:avLst/>
          </a:prstGeom>
          <a:noFill/>
        </p:spPr>
        <p:txBody>
          <a:bodyPr wrap="square" rtlCol="0">
            <a:spAutoFit/>
          </a:bodyPr>
          <a:lstStyle/>
          <a:p>
            <a:pPr>
              <a:lnSpc>
                <a:spcPct val="120000"/>
              </a:lnSpc>
            </a:pPr>
            <a:r>
              <a:rPr lang="en-US" sz="2800" b="1">
                <a:solidFill>
                  <a:srgbClr val="47D6F4"/>
                </a:solidFill>
                <a:latin typeface="+mj-lt"/>
              </a:rPr>
              <a:t>Decentralization</a:t>
            </a:r>
            <a:endParaRPr lang="en-US" sz="2800" b="1" dirty="0">
              <a:solidFill>
                <a:srgbClr val="47D6F4"/>
              </a:solidFill>
              <a:latin typeface="+mj-lt"/>
            </a:endParaRPr>
          </a:p>
        </p:txBody>
      </p:sp>
      <p:pic>
        <p:nvPicPr>
          <p:cNvPr id="7170" name="Picture 2" descr="File:Bitcoin logo.svg">
            <a:extLst>
              <a:ext uri="{FF2B5EF4-FFF2-40B4-BE49-F238E27FC236}">
                <a16:creationId xmlns:a16="http://schemas.microsoft.com/office/drawing/2014/main" id="{1952A58F-3A66-456F-8D3E-9ED8779612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5667" y="3428999"/>
            <a:ext cx="292417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779614"/>
      </p:ext>
    </p:extLst>
  </p:cSld>
  <p:clrMapOvr>
    <a:masterClrMapping/>
  </p:clrMapOvr>
  <p:transition spd="slow" advClick="0" advTm="822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1000"/>
                                        <p:tgtEl>
                                          <p:spTgt spid="9"/>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1000"/>
                                        <p:tgtEl>
                                          <p:spTgt spid="14"/>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5">
            <a:extLst>
              <a:ext uri="{FF2B5EF4-FFF2-40B4-BE49-F238E27FC236}">
                <a16:creationId xmlns:a16="http://schemas.microsoft.com/office/drawing/2014/main" id="{677276A7-E26B-45FE-A035-53BF67344D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033"/>
            <a:ext cx="12192000" cy="6874669"/>
          </a:xfrm>
          <a:prstGeom prst="rect">
            <a:avLst/>
          </a:prstGeom>
        </p:spPr>
      </p:pic>
      <p:pic>
        <p:nvPicPr>
          <p:cNvPr id="23" name="图片 1">
            <a:extLst>
              <a:ext uri="{FF2B5EF4-FFF2-40B4-BE49-F238E27FC236}">
                <a16:creationId xmlns:a16="http://schemas.microsoft.com/office/drawing/2014/main" id="{F49A04A2-47E8-4D0D-8D39-14CE8CCE4AE1}"/>
              </a:ext>
            </a:extLst>
          </p:cNvPr>
          <p:cNvPicPr>
            <a:picLocks noChangeAspect="1"/>
          </p:cNvPicPr>
          <p:nvPr/>
        </p:nvPicPr>
        <p:blipFill>
          <a:blip r:embed="rId4"/>
          <a:stretch>
            <a:fillRect/>
          </a:stretch>
        </p:blipFill>
        <p:spPr>
          <a:xfrm>
            <a:off x="376151" y="3580091"/>
            <a:ext cx="5941524" cy="2502054"/>
          </a:xfrm>
          <a:prstGeom prst="rect">
            <a:avLst/>
          </a:prstGeom>
        </p:spPr>
      </p:pic>
      <p:grpSp>
        <p:nvGrpSpPr>
          <p:cNvPr id="2" name="Nhóm 1">
            <a:extLst>
              <a:ext uri="{FF2B5EF4-FFF2-40B4-BE49-F238E27FC236}">
                <a16:creationId xmlns:a16="http://schemas.microsoft.com/office/drawing/2014/main" id="{6765E2F5-E43D-4D4A-915D-3E62BF11E32C}"/>
              </a:ext>
            </a:extLst>
          </p:cNvPr>
          <p:cNvGrpSpPr/>
          <p:nvPr/>
        </p:nvGrpSpPr>
        <p:grpSpPr>
          <a:xfrm>
            <a:off x="5538660" y="238368"/>
            <a:ext cx="5768626" cy="3190632"/>
            <a:chOff x="1335308" y="398025"/>
            <a:chExt cx="10149556" cy="5613728"/>
          </a:xfrm>
        </p:grpSpPr>
        <p:sp>
          <p:nvSpPr>
            <p:cNvPr id="4" name="椭圆 3"/>
            <p:cNvSpPr/>
            <p:nvPr/>
          </p:nvSpPr>
          <p:spPr>
            <a:xfrm>
              <a:off x="1746189" y="834537"/>
              <a:ext cx="8879138" cy="4701729"/>
            </a:xfrm>
            <a:custGeom>
              <a:avLst/>
              <a:gdLst>
                <a:gd name="connsiteX0" fmla="*/ 0 w 8869680"/>
                <a:gd name="connsiteY0" fmla="*/ 2173773 h 4347545"/>
                <a:gd name="connsiteX1" fmla="*/ 4434840 w 8869680"/>
                <a:gd name="connsiteY1" fmla="*/ 0 h 4347545"/>
                <a:gd name="connsiteX2" fmla="*/ 8869680 w 8869680"/>
                <a:gd name="connsiteY2" fmla="*/ 2173773 h 4347545"/>
                <a:gd name="connsiteX3" fmla="*/ 4434840 w 8869680"/>
                <a:gd name="connsiteY3" fmla="*/ 4347546 h 4347545"/>
                <a:gd name="connsiteX4" fmla="*/ 0 w 8869680"/>
                <a:gd name="connsiteY4" fmla="*/ 2173773 h 4347545"/>
                <a:gd name="connsiteX0" fmla="*/ 10461 w 8880141"/>
                <a:gd name="connsiteY0" fmla="*/ 2978445 h 5152218"/>
                <a:gd name="connsiteX1" fmla="*/ 5524293 w 8880141"/>
                <a:gd name="connsiteY1" fmla="*/ 0 h 5152218"/>
                <a:gd name="connsiteX2" fmla="*/ 8880141 w 8880141"/>
                <a:gd name="connsiteY2" fmla="*/ 2978445 h 5152218"/>
                <a:gd name="connsiteX3" fmla="*/ 4445301 w 8880141"/>
                <a:gd name="connsiteY3" fmla="*/ 5152218 h 5152218"/>
                <a:gd name="connsiteX4" fmla="*/ 10461 w 8880141"/>
                <a:gd name="connsiteY4" fmla="*/ 2978445 h 5152218"/>
                <a:gd name="connsiteX0" fmla="*/ 25753 w 8895433"/>
                <a:gd name="connsiteY0" fmla="*/ 3003444 h 5177217"/>
                <a:gd name="connsiteX1" fmla="*/ 2768954 w 8895433"/>
                <a:gd name="connsiteY1" fmla="*/ 1652630 h 5177217"/>
                <a:gd name="connsiteX2" fmla="*/ 5539585 w 8895433"/>
                <a:gd name="connsiteY2" fmla="*/ 24999 h 5177217"/>
                <a:gd name="connsiteX3" fmla="*/ 8895433 w 8895433"/>
                <a:gd name="connsiteY3" fmla="*/ 3003444 h 5177217"/>
                <a:gd name="connsiteX4" fmla="*/ 4460593 w 8895433"/>
                <a:gd name="connsiteY4" fmla="*/ 5177217 h 5177217"/>
                <a:gd name="connsiteX5" fmla="*/ 25753 w 8895433"/>
                <a:gd name="connsiteY5" fmla="*/ 3003444 h 5177217"/>
                <a:gd name="connsiteX0" fmla="*/ 144162 w 9013842"/>
                <a:gd name="connsiteY0" fmla="*/ 3003444 h 5177217"/>
                <a:gd name="connsiteX1" fmla="*/ 2887363 w 9013842"/>
                <a:gd name="connsiteY1" fmla="*/ 1652630 h 5177217"/>
                <a:gd name="connsiteX2" fmla="*/ 5657994 w 9013842"/>
                <a:gd name="connsiteY2" fmla="*/ 24999 h 5177217"/>
                <a:gd name="connsiteX3" fmla="*/ 9013842 w 9013842"/>
                <a:gd name="connsiteY3" fmla="*/ 3003444 h 5177217"/>
                <a:gd name="connsiteX4" fmla="*/ 4579002 w 9013842"/>
                <a:gd name="connsiteY4" fmla="*/ 5177217 h 5177217"/>
                <a:gd name="connsiteX5" fmla="*/ 144162 w 9013842"/>
                <a:gd name="connsiteY5" fmla="*/ 3003444 h 5177217"/>
                <a:gd name="connsiteX0" fmla="*/ 91206 w 8960886"/>
                <a:gd name="connsiteY0" fmla="*/ 3003444 h 5177217"/>
                <a:gd name="connsiteX1" fmla="*/ 2834407 w 8960886"/>
                <a:gd name="connsiteY1" fmla="*/ 1652630 h 5177217"/>
                <a:gd name="connsiteX2" fmla="*/ 5605038 w 8960886"/>
                <a:gd name="connsiteY2" fmla="*/ 24999 h 5177217"/>
                <a:gd name="connsiteX3" fmla="*/ 8960886 w 8960886"/>
                <a:gd name="connsiteY3" fmla="*/ 3003444 h 5177217"/>
                <a:gd name="connsiteX4" fmla="*/ 4526046 w 8960886"/>
                <a:gd name="connsiteY4" fmla="*/ 5177217 h 5177217"/>
                <a:gd name="connsiteX5" fmla="*/ 91206 w 8960886"/>
                <a:gd name="connsiteY5" fmla="*/ 3003444 h 5177217"/>
                <a:gd name="connsiteX0" fmla="*/ 24266 w 8893946"/>
                <a:gd name="connsiteY0" fmla="*/ 3003444 h 5178630"/>
                <a:gd name="connsiteX1" fmla="*/ 2767467 w 8893946"/>
                <a:gd name="connsiteY1" fmla="*/ 1652630 h 5178630"/>
                <a:gd name="connsiteX2" fmla="*/ 5538098 w 8893946"/>
                <a:gd name="connsiteY2" fmla="*/ 24999 h 5178630"/>
                <a:gd name="connsiteX3" fmla="*/ 8893946 w 8893946"/>
                <a:gd name="connsiteY3" fmla="*/ 3003444 h 5178630"/>
                <a:gd name="connsiteX4" fmla="*/ 4459106 w 8893946"/>
                <a:gd name="connsiteY4" fmla="*/ 5177217 h 5178630"/>
                <a:gd name="connsiteX5" fmla="*/ 24266 w 8893946"/>
                <a:gd name="connsiteY5" fmla="*/ 3003444 h 5178630"/>
                <a:gd name="connsiteX0" fmla="*/ 14159 w 8883839"/>
                <a:gd name="connsiteY0" fmla="*/ 3003444 h 5177217"/>
                <a:gd name="connsiteX1" fmla="*/ 2757360 w 8883839"/>
                <a:gd name="connsiteY1" fmla="*/ 1652630 h 5177217"/>
                <a:gd name="connsiteX2" fmla="*/ 5527991 w 8883839"/>
                <a:gd name="connsiteY2" fmla="*/ 24999 h 5177217"/>
                <a:gd name="connsiteX3" fmla="*/ 8883839 w 8883839"/>
                <a:gd name="connsiteY3" fmla="*/ 3003444 h 5177217"/>
                <a:gd name="connsiteX4" fmla="*/ 4448999 w 8883839"/>
                <a:gd name="connsiteY4" fmla="*/ 5177217 h 5177217"/>
                <a:gd name="connsiteX5" fmla="*/ 14159 w 8883839"/>
                <a:gd name="connsiteY5" fmla="*/ 3003444 h 5177217"/>
                <a:gd name="connsiteX0" fmla="*/ 44092 w 8913772"/>
                <a:gd name="connsiteY0" fmla="*/ 3003444 h 4701729"/>
                <a:gd name="connsiteX1" fmla="*/ 2787293 w 8913772"/>
                <a:gd name="connsiteY1" fmla="*/ 1652630 h 4701729"/>
                <a:gd name="connsiteX2" fmla="*/ 5557924 w 8913772"/>
                <a:gd name="connsiteY2" fmla="*/ 24999 h 4701729"/>
                <a:gd name="connsiteX3" fmla="*/ 8913772 w 8913772"/>
                <a:gd name="connsiteY3" fmla="*/ 3003444 h 4701729"/>
                <a:gd name="connsiteX4" fmla="*/ 5082436 w 8913772"/>
                <a:gd name="connsiteY4" fmla="*/ 4701729 h 4701729"/>
                <a:gd name="connsiteX5" fmla="*/ 44092 w 8913772"/>
                <a:gd name="connsiteY5" fmla="*/ 3003444 h 4701729"/>
                <a:gd name="connsiteX0" fmla="*/ 40492 w 8910172"/>
                <a:gd name="connsiteY0" fmla="*/ 3003444 h 4701729"/>
                <a:gd name="connsiteX1" fmla="*/ 2783693 w 8910172"/>
                <a:gd name="connsiteY1" fmla="*/ 1652630 h 4701729"/>
                <a:gd name="connsiteX2" fmla="*/ 5554324 w 8910172"/>
                <a:gd name="connsiteY2" fmla="*/ 24999 h 4701729"/>
                <a:gd name="connsiteX3" fmla="*/ 8910172 w 8910172"/>
                <a:gd name="connsiteY3" fmla="*/ 3003444 h 4701729"/>
                <a:gd name="connsiteX4" fmla="*/ 5078836 w 8910172"/>
                <a:gd name="connsiteY4" fmla="*/ 4701729 h 4701729"/>
                <a:gd name="connsiteX5" fmla="*/ 40492 w 8910172"/>
                <a:gd name="connsiteY5" fmla="*/ 3003444 h 4701729"/>
                <a:gd name="connsiteX0" fmla="*/ 9458 w 8879138"/>
                <a:gd name="connsiteY0" fmla="*/ 3003444 h 4701729"/>
                <a:gd name="connsiteX1" fmla="*/ 2752659 w 8879138"/>
                <a:gd name="connsiteY1" fmla="*/ 1652630 h 4701729"/>
                <a:gd name="connsiteX2" fmla="*/ 5523290 w 8879138"/>
                <a:gd name="connsiteY2" fmla="*/ 24999 h 4701729"/>
                <a:gd name="connsiteX3" fmla="*/ 8879138 w 8879138"/>
                <a:gd name="connsiteY3" fmla="*/ 3003444 h 4701729"/>
                <a:gd name="connsiteX4" fmla="*/ 5047802 w 8879138"/>
                <a:gd name="connsiteY4" fmla="*/ 4701729 h 4701729"/>
                <a:gd name="connsiteX5" fmla="*/ 9458 w 8879138"/>
                <a:gd name="connsiteY5" fmla="*/ 3003444 h 470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79138" h="4701729">
                  <a:moveTo>
                    <a:pt x="9458" y="3003444"/>
                  </a:moveTo>
                  <a:cubicBezTo>
                    <a:pt x="-153610" y="1873469"/>
                    <a:pt x="1833687" y="2149038"/>
                    <a:pt x="2752659" y="1652630"/>
                  </a:cubicBezTo>
                  <a:cubicBezTo>
                    <a:pt x="3671631" y="1156223"/>
                    <a:pt x="4502210" y="-200137"/>
                    <a:pt x="5523290" y="24999"/>
                  </a:cubicBezTo>
                  <a:cubicBezTo>
                    <a:pt x="6544370" y="250135"/>
                    <a:pt x="8879138" y="1802902"/>
                    <a:pt x="8879138" y="3003444"/>
                  </a:cubicBezTo>
                  <a:cubicBezTo>
                    <a:pt x="8879138" y="4203986"/>
                    <a:pt x="7497096" y="4701729"/>
                    <a:pt x="5047802" y="4701729"/>
                  </a:cubicBezTo>
                  <a:cubicBezTo>
                    <a:pt x="2598508" y="4701729"/>
                    <a:pt x="172526" y="4133419"/>
                    <a:pt x="9458" y="3003444"/>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5"/>
            <a:stretch>
              <a:fillRect/>
            </a:stretch>
          </p:blipFill>
          <p:spPr>
            <a:xfrm>
              <a:off x="1335308" y="398025"/>
              <a:ext cx="10149556" cy="5613728"/>
            </a:xfrm>
            <a:prstGeom prst="rect">
              <a:avLst/>
            </a:prstGeom>
          </p:spPr>
        </p:pic>
      </p:grpSp>
      <p:sp>
        <p:nvSpPr>
          <p:cNvPr id="19" name="椭圆 2">
            <a:extLst>
              <a:ext uri="{FF2B5EF4-FFF2-40B4-BE49-F238E27FC236}">
                <a16:creationId xmlns:a16="http://schemas.microsoft.com/office/drawing/2014/main" id="{20C2BCDA-DD8C-4FE2-B717-A0A1E4203F5F}"/>
              </a:ext>
            </a:extLst>
          </p:cNvPr>
          <p:cNvSpPr/>
          <p:nvPr/>
        </p:nvSpPr>
        <p:spPr>
          <a:xfrm>
            <a:off x="1273279" y="645449"/>
            <a:ext cx="3335136" cy="2679813"/>
          </a:xfrm>
          <a:custGeom>
            <a:avLst/>
            <a:gdLst>
              <a:gd name="connsiteX0" fmla="*/ 0 w 6675120"/>
              <a:gd name="connsiteY0" fmla="*/ 2484120 h 4968240"/>
              <a:gd name="connsiteX1" fmla="*/ 3337560 w 6675120"/>
              <a:gd name="connsiteY1" fmla="*/ 0 h 4968240"/>
              <a:gd name="connsiteX2" fmla="*/ 6675120 w 6675120"/>
              <a:gd name="connsiteY2" fmla="*/ 2484120 h 4968240"/>
              <a:gd name="connsiteX3" fmla="*/ 3337560 w 6675120"/>
              <a:gd name="connsiteY3" fmla="*/ 4968240 h 4968240"/>
              <a:gd name="connsiteX4" fmla="*/ 0 w 6675120"/>
              <a:gd name="connsiteY4" fmla="*/ 2484120 h 4968240"/>
              <a:gd name="connsiteX0" fmla="*/ 18479 w 6693599"/>
              <a:gd name="connsiteY0" fmla="*/ 3215640 h 5699760"/>
              <a:gd name="connsiteX1" fmla="*/ 4651439 w 6693599"/>
              <a:gd name="connsiteY1" fmla="*/ 0 h 5699760"/>
              <a:gd name="connsiteX2" fmla="*/ 6693599 w 6693599"/>
              <a:gd name="connsiteY2" fmla="*/ 3215640 h 5699760"/>
              <a:gd name="connsiteX3" fmla="*/ 3356039 w 6693599"/>
              <a:gd name="connsiteY3" fmla="*/ 5699760 h 5699760"/>
              <a:gd name="connsiteX4" fmla="*/ 18479 w 6693599"/>
              <a:gd name="connsiteY4" fmla="*/ 3215640 h 5699760"/>
              <a:gd name="connsiteX0" fmla="*/ 13249 w 6459769"/>
              <a:gd name="connsiteY0" fmla="*/ 3216588 h 5701678"/>
              <a:gd name="connsiteX1" fmla="*/ 4646209 w 6459769"/>
              <a:gd name="connsiteY1" fmla="*/ 948 h 5701678"/>
              <a:gd name="connsiteX2" fmla="*/ 6459769 w 6459769"/>
              <a:gd name="connsiteY2" fmla="*/ 2942268 h 5701678"/>
              <a:gd name="connsiteX3" fmla="*/ 3350809 w 6459769"/>
              <a:gd name="connsiteY3" fmla="*/ 5700708 h 5701678"/>
              <a:gd name="connsiteX4" fmla="*/ 13249 w 6459769"/>
              <a:gd name="connsiteY4" fmla="*/ 3216588 h 5701678"/>
              <a:gd name="connsiteX0" fmla="*/ 11172 w 6457692"/>
              <a:gd name="connsiteY0" fmla="*/ 3216588 h 4879431"/>
              <a:gd name="connsiteX1" fmla="*/ 4644132 w 6457692"/>
              <a:gd name="connsiteY1" fmla="*/ 948 h 4879431"/>
              <a:gd name="connsiteX2" fmla="*/ 6457692 w 6457692"/>
              <a:gd name="connsiteY2" fmla="*/ 2942268 h 4879431"/>
              <a:gd name="connsiteX3" fmla="*/ 3440172 w 6457692"/>
              <a:gd name="connsiteY3" fmla="*/ 4877748 h 4879431"/>
              <a:gd name="connsiteX4" fmla="*/ 11172 w 6457692"/>
              <a:gd name="connsiteY4" fmla="*/ 3216588 h 4879431"/>
              <a:gd name="connsiteX0" fmla="*/ 12720 w 6063000"/>
              <a:gd name="connsiteY0" fmla="*/ 3017596 h 4876989"/>
              <a:gd name="connsiteX1" fmla="*/ 4249440 w 6063000"/>
              <a:gd name="connsiteY1" fmla="*/ 76 h 4876989"/>
              <a:gd name="connsiteX2" fmla="*/ 6063000 w 6063000"/>
              <a:gd name="connsiteY2" fmla="*/ 2941396 h 4876989"/>
              <a:gd name="connsiteX3" fmla="*/ 3045480 w 6063000"/>
              <a:gd name="connsiteY3" fmla="*/ 4876876 h 4876989"/>
              <a:gd name="connsiteX4" fmla="*/ 12720 w 6063000"/>
              <a:gd name="connsiteY4" fmla="*/ 3017596 h 4876989"/>
              <a:gd name="connsiteX0" fmla="*/ 20699 w 6070979"/>
              <a:gd name="connsiteY0" fmla="*/ 3017596 h 4878089"/>
              <a:gd name="connsiteX1" fmla="*/ 4257419 w 6070979"/>
              <a:gd name="connsiteY1" fmla="*/ 76 h 4878089"/>
              <a:gd name="connsiteX2" fmla="*/ 6070979 w 6070979"/>
              <a:gd name="connsiteY2" fmla="*/ 2941396 h 4878089"/>
              <a:gd name="connsiteX3" fmla="*/ 3053459 w 6070979"/>
              <a:gd name="connsiteY3" fmla="*/ 4876876 h 4878089"/>
              <a:gd name="connsiteX4" fmla="*/ 20699 w 6070979"/>
              <a:gd name="connsiteY4" fmla="*/ 3017596 h 4878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979" h="4878089">
                <a:moveTo>
                  <a:pt x="20699" y="3017596"/>
                </a:moveTo>
                <a:cubicBezTo>
                  <a:pt x="282319" y="1198956"/>
                  <a:pt x="3249039" y="12776"/>
                  <a:pt x="4257419" y="76"/>
                </a:cubicBezTo>
                <a:cubicBezTo>
                  <a:pt x="5265799" y="-12624"/>
                  <a:pt x="6070979" y="1569454"/>
                  <a:pt x="6070979" y="2941396"/>
                </a:cubicBezTo>
                <a:cubicBezTo>
                  <a:pt x="6070979" y="4313338"/>
                  <a:pt x="4061839" y="4864176"/>
                  <a:pt x="3053459" y="4876876"/>
                </a:cubicBezTo>
                <a:cubicBezTo>
                  <a:pt x="2045079" y="4889576"/>
                  <a:pt x="-240921" y="4836236"/>
                  <a:pt x="20699" y="301759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
            <a:extLst>
              <a:ext uri="{FF2B5EF4-FFF2-40B4-BE49-F238E27FC236}">
                <a16:creationId xmlns:a16="http://schemas.microsoft.com/office/drawing/2014/main" id="{A0ED47AE-161A-4829-934B-DB7EB8181F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2114" y="188326"/>
            <a:ext cx="3296820" cy="2670733"/>
          </a:xfrm>
          <a:prstGeom prst="rect">
            <a:avLst/>
          </a:prstGeom>
        </p:spPr>
      </p:pic>
      <p:sp>
        <p:nvSpPr>
          <p:cNvPr id="21" name="文本框 5">
            <a:extLst>
              <a:ext uri="{FF2B5EF4-FFF2-40B4-BE49-F238E27FC236}">
                <a16:creationId xmlns:a16="http://schemas.microsoft.com/office/drawing/2014/main" id="{72DFE0F6-0B1D-4150-9C5C-ACD9437D74D9}"/>
              </a:ext>
            </a:extLst>
          </p:cNvPr>
          <p:cNvSpPr txBox="1"/>
          <p:nvPr/>
        </p:nvSpPr>
        <p:spPr>
          <a:xfrm>
            <a:off x="586550" y="3594035"/>
            <a:ext cx="5509450" cy="1519455"/>
          </a:xfrm>
          <a:prstGeom prst="rect">
            <a:avLst/>
          </a:prstGeom>
          <a:noFill/>
        </p:spPr>
        <p:txBody>
          <a:bodyPr wrap="square" rtlCol="0">
            <a:spAutoFit/>
          </a:bodyPr>
          <a:lstStyle/>
          <a:p>
            <a:pPr algn="just">
              <a:lnSpc>
                <a:spcPct val="150000"/>
              </a:lnSpc>
            </a:pPr>
            <a:r>
              <a:rPr lang="en-US" altLang="zh-CN" sz="1600" spc="300">
                <a:solidFill>
                  <a:schemeClr val="bg1"/>
                </a:solidFill>
                <a:latin typeface="Tahoma" panose="020B0604030504040204" pitchFamily="34" charset="0"/>
                <a:ea typeface="Tahoma" panose="020B0604030504040204" pitchFamily="34" charset="0"/>
                <a:cs typeface="Tahoma" panose="020B0604030504040204" pitchFamily="34" charset="0"/>
              </a:rPr>
              <a:t>Transactions are verified by network nodes through cryptography and recorded in a public distributed ledger called a blockchain.</a:t>
            </a:r>
            <a:endParaRPr lang="zh-CN" altLang="en-US" sz="1600" spc="300" dirty="0">
              <a:solidFill>
                <a:schemeClr val="bg1"/>
              </a:solidFill>
              <a:latin typeface="Tahoma" panose="020B0604030504040204" pitchFamily="34" charset="0"/>
              <a:ea typeface="苹方 细体" panose="020B0200000000000000" pitchFamily="34" charset="-122"/>
              <a:cs typeface="Tahoma" panose="020B0604030504040204" pitchFamily="34" charset="0"/>
            </a:endParaRPr>
          </a:p>
        </p:txBody>
      </p:sp>
      <p:sp>
        <p:nvSpPr>
          <p:cNvPr id="22" name="文本框 8">
            <a:extLst>
              <a:ext uri="{FF2B5EF4-FFF2-40B4-BE49-F238E27FC236}">
                <a16:creationId xmlns:a16="http://schemas.microsoft.com/office/drawing/2014/main" id="{659D78E7-33C3-436C-A07D-5906FF76356C}"/>
              </a:ext>
            </a:extLst>
          </p:cNvPr>
          <p:cNvSpPr txBox="1"/>
          <p:nvPr/>
        </p:nvSpPr>
        <p:spPr>
          <a:xfrm>
            <a:off x="586550" y="5127434"/>
            <a:ext cx="5398614" cy="780791"/>
          </a:xfrm>
          <a:prstGeom prst="rect">
            <a:avLst/>
          </a:prstGeom>
          <a:noFill/>
        </p:spPr>
        <p:txBody>
          <a:bodyPr wrap="square" rtlCol="0">
            <a:spAutoFit/>
          </a:bodyPr>
          <a:lstStyle/>
          <a:p>
            <a:pPr algn="just">
              <a:lnSpc>
                <a:spcPct val="150000"/>
              </a:lnSpc>
            </a:pPr>
            <a:r>
              <a:rPr lang="en-US" altLang="zh-CN" sz="1600" spc="300">
                <a:solidFill>
                  <a:schemeClr val="bg1"/>
                </a:solidFill>
                <a:latin typeface="Tahoma" panose="020B0604030504040204" pitchFamily="34" charset="0"/>
                <a:ea typeface="Tahoma" panose="020B0604030504040204" pitchFamily="34" charset="0"/>
                <a:cs typeface="Tahoma" panose="020B0604030504040204" pitchFamily="34" charset="0"/>
              </a:rPr>
              <a:t>Bitcoins are created as a reward for a process known as mining.</a:t>
            </a:r>
            <a:endParaRPr lang="zh-CN" altLang="en-US" sz="1600" spc="300" dirty="0">
              <a:solidFill>
                <a:schemeClr val="bg1"/>
              </a:solidFill>
              <a:latin typeface="Tahoma" panose="020B0604030504040204" pitchFamily="34" charset="0"/>
              <a:ea typeface="苹方 细体" panose="020B0200000000000000" pitchFamily="34" charset="-122"/>
              <a:cs typeface="Tahoma" panose="020B0604030504040204" pitchFamily="34" charset="0"/>
            </a:endParaRPr>
          </a:p>
        </p:txBody>
      </p:sp>
      <p:pic>
        <p:nvPicPr>
          <p:cNvPr id="25" name="Hình ảnh 24">
            <a:extLst>
              <a:ext uri="{FF2B5EF4-FFF2-40B4-BE49-F238E27FC236}">
                <a16:creationId xmlns:a16="http://schemas.microsoft.com/office/drawing/2014/main" id="{24049CC9-2577-4AF5-BC79-74BFB5E66985}"/>
              </a:ext>
            </a:extLst>
          </p:cNvPr>
          <p:cNvPicPr>
            <a:picLocks noChangeAspect="1"/>
          </p:cNvPicPr>
          <p:nvPr/>
        </p:nvPicPr>
        <p:blipFill>
          <a:blip r:embed="rId7"/>
          <a:stretch>
            <a:fillRect/>
          </a:stretch>
        </p:blipFill>
        <p:spPr>
          <a:xfrm>
            <a:off x="6528074" y="3579163"/>
            <a:ext cx="5077375" cy="2098303"/>
          </a:xfrm>
          <a:prstGeom prst="roundRect">
            <a:avLst/>
          </a:prstGeom>
        </p:spPr>
      </p:pic>
      <p:sp>
        <p:nvSpPr>
          <p:cNvPr id="26" name="Hình chữ nhật 25">
            <a:extLst>
              <a:ext uri="{FF2B5EF4-FFF2-40B4-BE49-F238E27FC236}">
                <a16:creationId xmlns:a16="http://schemas.microsoft.com/office/drawing/2014/main" id="{0663DC6B-F65B-4F08-95FA-1B86F0A66F9F}"/>
              </a:ext>
            </a:extLst>
          </p:cNvPr>
          <p:cNvSpPr/>
          <p:nvPr/>
        </p:nvSpPr>
        <p:spPr>
          <a:xfrm>
            <a:off x="7231371" y="5677466"/>
            <a:ext cx="3571812" cy="523220"/>
          </a:xfrm>
          <a:prstGeom prst="rect">
            <a:avLst/>
          </a:prstGeom>
          <a:noFill/>
        </p:spPr>
        <p:txBody>
          <a:bodyPr wrap="none" lIns="91440" tIns="45720" rIns="91440" bIns="45720">
            <a:spAutoFit/>
          </a:bodyPr>
          <a:lstStyle/>
          <a:p>
            <a:pPr algn="ctr"/>
            <a:r>
              <a:rPr lang="en-US" sz="2800" b="1" cap="none" spc="0">
                <a:ln w="0"/>
                <a:solidFill>
                  <a:srgbClr val="47D6F4"/>
                </a:solidFill>
                <a:effectLst>
                  <a:outerShdw blurRad="38100" dist="19050" dir="2700000" algn="tl" rotWithShape="0">
                    <a:schemeClr val="dk1">
                      <a:alpha val="40000"/>
                    </a:schemeClr>
                  </a:outerShdw>
                </a:effectLst>
              </a:rPr>
              <a:t>Bitcoin network data</a:t>
            </a:r>
            <a:endParaRPr lang="vi-VN" sz="2800" b="1" cap="none" spc="0">
              <a:ln w="0"/>
              <a:solidFill>
                <a:srgbClr val="47D6F4"/>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91217197"/>
      </p:ext>
    </p:extLst>
  </p:cSld>
  <p:clrMapOvr>
    <a:masterClrMapping/>
  </p:clrMapOvr>
  <p:transition spd="slow" advClick="0" advTm="7761">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anim calcmode="lin" valueType="num">
                                      <p:cBhvr>
                                        <p:cTn id="31" dur="1000" fill="hold"/>
                                        <p:tgtEl>
                                          <p:spTgt spid="23"/>
                                        </p:tgtEl>
                                        <p:attrNameLst>
                                          <p:attrName>ppt_x</p:attrName>
                                        </p:attrNameLst>
                                      </p:cBhvr>
                                      <p:tavLst>
                                        <p:tav tm="0">
                                          <p:val>
                                            <p:strVal val="#ppt_x"/>
                                          </p:val>
                                        </p:tav>
                                        <p:tav tm="100000">
                                          <p:val>
                                            <p:strVal val="#ppt_x"/>
                                          </p:val>
                                        </p:tav>
                                      </p:tavLst>
                                    </p:anim>
                                    <p:anim calcmode="lin" valueType="num">
                                      <p:cBhvr>
                                        <p:cTn id="32" dur="1000" fill="hold"/>
                                        <p:tgtEl>
                                          <p:spTgt spid="23"/>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000"/>
                                        <p:tgtEl>
                                          <p:spTgt spid="26"/>
                                        </p:tgtEl>
                                      </p:cBhvr>
                                    </p:animEffect>
                                    <p:anim calcmode="lin" valueType="num">
                                      <p:cBhvr>
                                        <p:cTn id="41" dur="1000" fill="hold"/>
                                        <p:tgtEl>
                                          <p:spTgt spid="26"/>
                                        </p:tgtEl>
                                        <p:attrNameLst>
                                          <p:attrName>ppt_x</p:attrName>
                                        </p:attrNameLst>
                                      </p:cBhvr>
                                      <p:tavLst>
                                        <p:tav tm="0">
                                          <p:val>
                                            <p:strVal val="#ppt_x"/>
                                          </p:val>
                                        </p:tav>
                                        <p:tav tm="100000">
                                          <p:val>
                                            <p:strVal val="#ppt_x"/>
                                          </p:val>
                                        </p:tav>
                                      </p:tavLst>
                                    </p:anim>
                                    <p:anim calcmode="lin" valueType="num">
                                      <p:cBhvr>
                                        <p:cTn id="4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2"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5">
            <a:extLst>
              <a:ext uri="{FF2B5EF4-FFF2-40B4-BE49-F238E27FC236}">
                <a16:creationId xmlns:a16="http://schemas.microsoft.com/office/drawing/2014/main" id="{1F997755-A350-4364-B71D-E47DF3FE1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4669"/>
          </a:xfrm>
          <a:prstGeom prst="rect">
            <a:avLst/>
          </a:prstGeom>
        </p:spPr>
      </p:pic>
      <p:grpSp>
        <p:nvGrpSpPr>
          <p:cNvPr id="21" name="组合 20"/>
          <p:cNvGrpSpPr/>
          <p:nvPr/>
        </p:nvGrpSpPr>
        <p:grpSpPr>
          <a:xfrm>
            <a:off x="-5" y="578044"/>
            <a:ext cx="12192001" cy="5840474"/>
            <a:chOff x="0" y="508763"/>
            <a:chExt cx="12192001" cy="5840474"/>
          </a:xfrm>
        </p:grpSpPr>
        <p:pic>
          <p:nvPicPr>
            <p:cNvPr id="10" name="图片 9"/>
            <p:cNvPicPr>
              <a:picLocks noChangeAspect="1"/>
            </p:cNvPicPr>
            <p:nvPr/>
          </p:nvPicPr>
          <p:blipFill>
            <a:blip r:embed="rId4"/>
            <a:srcRect l="45467"/>
            <a:stretch>
              <a:fillRect/>
            </a:stretch>
          </p:blipFill>
          <p:spPr>
            <a:xfrm>
              <a:off x="0" y="508763"/>
              <a:ext cx="3640472" cy="5840474"/>
            </a:xfrm>
            <a:custGeom>
              <a:avLst/>
              <a:gdLst>
                <a:gd name="connsiteX0" fmla="*/ 0 w 3640472"/>
                <a:gd name="connsiteY0" fmla="*/ 0 h 5840474"/>
                <a:gd name="connsiteX1" fmla="*/ 3640472 w 3640472"/>
                <a:gd name="connsiteY1" fmla="*/ 0 h 5840474"/>
                <a:gd name="connsiteX2" fmla="*/ 3640472 w 3640472"/>
                <a:gd name="connsiteY2" fmla="*/ 5840474 h 5840474"/>
                <a:gd name="connsiteX3" fmla="*/ 0 w 3640472"/>
                <a:gd name="connsiteY3" fmla="*/ 5840474 h 5840474"/>
              </a:gdLst>
              <a:ahLst/>
              <a:cxnLst>
                <a:cxn ang="0">
                  <a:pos x="connsiteX0" y="connsiteY0"/>
                </a:cxn>
                <a:cxn ang="0">
                  <a:pos x="connsiteX1" y="connsiteY1"/>
                </a:cxn>
                <a:cxn ang="0">
                  <a:pos x="connsiteX2" y="connsiteY2"/>
                </a:cxn>
                <a:cxn ang="0">
                  <a:pos x="connsiteX3" y="connsiteY3"/>
                </a:cxn>
              </a:cxnLst>
              <a:rect l="l" t="t" r="r" b="b"/>
              <a:pathLst>
                <a:path w="3640472" h="5840474">
                  <a:moveTo>
                    <a:pt x="0" y="0"/>
                  </a:moveTo>
                  <a:lnTo>
                    <a:pt x="3640472" y="0"/>
                  </a:lnTo>
                  <a:lnTo>
                    <a:pt x="3640472" y="5840474"/>
                  </a:lnTo>
                  <a:lnTo>
                    <a:pt x="0" y="5840474"/>
                  </a:lnTo>
                  <a:close/>
                </a:path>
              </a:pathLst>
            </a:custGeom>
          </p:spPr>
        </p:pic>
        <p:pic>
          <p:nvPicPr>
            <p:cNvPr id="15" name="图片 14"/>
            <p:cNvPicPr>
              <a:picLocks noChangeAspect="1"/>
            </p:cNvPicPr>
            <p:nvPr/>
          </p:nvPicPr>
          <p:blipFill>
            <a:blip r:embed="rId5"/>
            <a:srcRect r="50000"/>
            <a:stretch>
              <a:fillRect/>
            </a:stretch>
          </p:blipFill>
          <p:spPr>
            <a:xfrm>
              <a:off x="9155930" y="508763"/>
              <a:ext cx="3036071" cy="5840474"/>
            </a:xfrm>
            <a:custGeom>
              <a:avLst/>
              <a:gdLst>
                <a:gd name="connsiteX0" fmla="*/ 0 w 3036071"/>
                <a:gd name="connsiteY0" fmla="*/ 0 h 5840474"/>
                <a:gd name="connsiteX1" fmla="*/ 3036071 w 3036071"/>
                <a:gd name="connsiteY1" fmla="*/ 0 h 5840474"/>
                <a:gd name="connsiteX2" fmla="*/ 3036071 w 3036071"/>
                <a:gd name="connsiteY2" fmla="*/ 5840474 h 5840474"/>
                <a:gd name="connsiteX3" fmla="*/ 0 w 3036071"/>
                <a:gd name="connsiteY3" fmla="*/ 5840474 h 5840474"/>
              </a:gdLst>
              <a:ahLst/>
              <a:cxnLst>
                <a:cxn ang="0">
                  <a:pos x="connsiteX0" y="connsiteY0"/>
                </a:cxn>
                <a:cxn ang="0">
                  <a:pos x="connsiteX1" y="connsiteY1"/>
                </a:cxn>
                <a:cxn ang="0">
                  <a:pos x="connsiteX2" y="connsiteY2"/>
                </a:cxn>
                <a:cxn ang="0">
                  <a:pos x="connsiteX3" y="connsiteY3"/>
                </a:cxn>
              </a:cxnLst>
              <a:rect l="l" t="t" r="r" b="b"/>
              <a:pathLst>
                <a:path w="3036071" h="5840474">
                  <a:moveTo>
                    <a:pt x="0" y="0"/>
                  </a:moveTo>
                  <a:lnTo>
                    <a:pt x="3036071" y="0"/>
                  </a:lnTo>
                  <a:lnTo>
                    <a:pt x="3036071" y="5840474"/>
                  </a:lnTo>
                  <a:lnTo>
                    <a:pt x="0" y="5840474"/>
                  </a:lnTo>
                  <a:close/>
                </a:path>
              </a:pathLst>
            </a:custGeom>
          </p:spPr>
        </p:pic>
      </p:grpSp>
      <p:sp>
        <p:nvSpPr>
          <p:cNvPr id="18" name="文本框 17"/>
          <p:cNvSpPr txBox="1"/>
          <p:nvPr/>
        </p:nvSpPr>
        <p:spPr>
          <a:xfrm>
            <a:off x="-5" y="180115"/>
            <a:ext cx="12192001" cy="553998"/>
          </a:xfrm>
          <a:prstGeom prst="rect">
            <a:avLst/>
          </a:prstGeom>
          <a:noFill/>
        </p:spPr>
        <p:txBody>
          <a:bodyPr wrap="square" rtlCol="0">
            <a:spAutoFit/>
          </a:bodyPr>
          <a:lstStyle/>
          <a:p>
            <a:pPr algn="ctr"/>
            <a:r>
              <a:rPr lang="en-US" altLang="zh-CN" sz="3000" spc="300">
                <a:solidFill>
                  <a:srgbClr val="47D6F4"/>
                </a:solidFill>
                <a:latin typeface="苹方 粗体" panose="020B0600000000000000" pitchFamily="34" charset="-122"/>
                <a:ea typeface="苹方 粗体" panose="020B0600000000000000" pitchFamily="34" charset="-122"/>
              </a:rPr>
              <a:t>Diagram of a bitcoin transfer</a:t>
            </a:r>
            <a:endParaRPr lang="zh-CN" altLang="en-US" sz="3000" spc="300" dirty="0">
              <a:solidFill>
                <a:srgbClr val="47D6F4"/>
              </a:solidFill>
              <a:latin typeface="苹方 粗体" panose="020B0600000000000000" pitchFamily="34" charset="-122"/>
              <a:ea typeface="苹方 粗体" panose="020B0600000000000000" pitchFamily="34" charset="-122"/>
            </a:endParaRPr>
          </a:p>
        </p:txBody>
      </p:sp>
      <p:sp>
        <p:nvSpPr>
          <p:cNvPr id="19" name="文本框 18"/>
          <p:cNvSpPr txBox="1"/>
          <p:nvPr/>
        </p:nvSpPr>
        <p:spPr>
          <a:xfrm>
            <a:off x="3505191" y="4973623"/>
            <a:ext cx="5650730" cy="874407"/>
          </a:xfrm>
          <a:prstGeom prst="rect">
            <a:avLst/>
          </a:prstGeom>
          <a:noFill/>
        </p:spPr>
        <p:txBody>
          <a:bodyPr wrap="square" rtlCol="0">
            <a:spAutoFit/>
          </a:bodyPr>
          <a:lstStyle/>
          <a:p>
            <a:pPr algn="ctr">
              <a:lnSpc>
                <a:spcPct val="150000"/>
              </a:lnSpc>
            </a:pPr>
            <a:r>
              <a:rPr lang="en-US" altLang="zh-CN" dirty="0">
                <a:solidFill>
                  <a:schemeClr val="bg1"/>
                </a:solidFill>
                <a:latin typeface="苹方 细体" panose="020B0200000000000000" pitchFamily="34" charset="-122"/>
                <a:ea typeface="苹方 细体" panose="020B0200000000000000" pitchFamily="34" charset="-122"/>
              </a:rPr>
              <a:t>Each block contains a cryptographic hash of the previous block</a:t>
            </a:r>
            <a:r>
              <a:rPr lang="en-US" altLang="zh-CN">
                <a:solidFill>
                  <a:schemeClr val="bg1"/>
                </a:solidFill>
                <a:latin typeface="苹方 细体" panose="020B0200000000000000" pitchFamily="34" charset="-122"/>
                <a:ea typeface="苹方 细体" panose="020B0200000000000000" pitchFamily="34" charset="-122"/>
              </a:rPr>
              <a:t>. </a:t>
            </a:r>
            <a:endParaRPr lang="zh-CN" altLang="en-US" dirty="0">
              <a:solidFill>
                <a:schemeClr val="bg1"/>
              </a:solidFill>
              <a:latin typeface="苹方 细体" panose="020B0200000000000000" pitchFamily="34" charset="-122"/>
              <a:ea typeface="苹方 细体" panose="020B0200000000000000" pitchFamily="34" charset="-122"/>
            </a:endParaRPr>
          </a:p>
        </p:txBody>
      </p:sp>
      <p:pic>
        <p:nvPicPr>
          <p:cNvPr id="11" name="Hình ảnh 10">
            <a:extLst>
              <a:ext uri="{FF2B5EF4-FFF2-40B4-BE49-F238E27FC236}">
                <a16:creationId xmlns:a16="http://schemas.microsoft.com/office/drawing/2014/main" id="{49F1D0C8-B76D-41B3-AD35-C915AAAF5875}"/>
              </a:ext>
            </a:extLst>
          </p:cNvPr>
          <p:cNvPicPr>
            <a:picLocks noChangeAspect="1"/>
          </p:cNvPicPr>
          <p:nvPr/>
        </p:nvPicPr>
        <p:blipFill>
          <a:blip r:embed="rId6"/>
          <a:stretch>
            <a:fillRect/>
          </a:stretch>
        </p:blipFill>
        <p:spPr>
          <a:xfrm>
            <a:off x="3073918" y="896698"/>
            <a:ext cx="6109721" cy="3841564"/>
          </a:xfrm>
          <a:prstGeom prst="roundRect">
            <a:avLst/>
          </a:prstGeom>
        </p:spPr>
      </p:pic>
    </p:spTree>
    <p:extLst>
      <p:ext uri="{BB962C8B-B14F-4D97-AF65-F5344CB8AC3E}">
        <p14:creationId xmlns:p14="http://schemas.microsoft.com/office/powerpoint/2010/main" val="3324361445"/>
      </p:ext>
    </p:extLst>
  </p:cSld>
  <p:clrMapOvr>
    <a:masterClrMapping/>
  </p:clrMapOvr>
  <p:transition spd="slow" advClick="0" advTm="821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5">
            <a:extLst>
              <a:ext uri="{FF2B5EF4-FFF2-40B4-BE49-F238E27FC236}">
                <a16:creationId xmlns:a16="http://schemas.microsoft.com/office/drawing/2014/main" id="{3A34B3B0-B73A-4652-8CDF-CC228E4FAF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033"/>
            <a:ext cx="12192000" cy="6874669"/>
          </a:xfrm>
          <a:prstGeom prst="rect">
            <a:avLst/>
          </a:prstGeom>
        </p:spPr>
      </p:pic>
      <p:grpSp>
        <p:nvGrpSpPr>
          <p:cNvPr id="4" name="组合 3"/>
          <p:cNvGrpSpPr/>
          <p:nvPr/>
        </p:nvGrpSpPr>
        <p:grpSpPr>
          <a:xfrm>
            <a:off x="7304893" y="1578899"/>
            <a:ext cx="4401477" cy="3969209"/>
            <a:chOff x="1869327" y="-96929"/>
            <a:chExt cx="7604872" cy="6858000"/>
          </a:xfrm>
        </p:grpSpPr>
        <p:sp>
          <p:nvSpPr>
            <p:cNvPr id="3" name="椭圆 2"/>
            <p:cNvSpPr/>
            <p:nvPr/>
          </p:nvSpPr>
          <p:spPr>
            <a:xfrm>
              <a:off x="2831193" y="1159700"/>
              <a:ext cx="6643006" cy="5601371"/>
            </a:xfrm>
            <a:custGeom>
              <a:avLst/>
              <a:gdLst>
                <a:gd name="connsiteX0" fmla="*/ 0 w 10287000"/>
                <a:gd name="connsiteY0" fmla="*/ 5143500 h 10287000"/>
                <a:gd name="connsiteX1" fmla="*/ 5143500 w 10287000"/>
                <a:gd name="connsiteY1" fmla="*/ 0 h 10287000"/>
                <a:gd name="connsiteX2" fmla="*/ 10287000 w 10287000"/>
                <a:gd name="connsiteY2" fmla="*/ 5143500 h 10287000"/>
                <a:gd name="connsiteX3" fmla="*/ 5143500 w 10287000"/>
                <a:gd name="connsiteY3" fmla="*/ 10287000 h 10287000"/>
                <a:gd name="connsiteX4" fmla="*/ 0 w 10287000"/>
                <a:gd name="connsiteY4" fmla="*/ 5143500 h 10287000"/>
                <a:gd name="connsiteX0" fmla="*/ 0 w 8712200"/>
                <a:gd name="connsiteY0" fmla="*/ 4091625 h 10310931"/>
                <a:gd name="connsiteX1" fmla="*/ 3568700 w 8712200"/>
                <a:gd name="connsiteY1" fmla="*/ 14925 h 10310931"/>
                <a:gd name="connsiteX2" fmla="*/ 8712200 w 8712200"/>
                <a:gd name="connsiteY2" fmla="*/ 5158425 h 10310931"/>
                <a:gd name="connsiteX3" fmla="*/ 3568700 w 8712200"/>
                <a:gd name="connsiteY3" fmla="*/ 10301925 h 10310931"/>
                <a:gd name="connsiteX4" fmla="*/ 0 w 8712200"/>
                <a:gd name="connsiteY4" fmla="*/ 4091625 h 10310931"/>
                <a:gd name="connsiteX0" fmla="*/ 13487 w 8725687"/>
                <a:gd name="connsiteY0" fmla="*/ 2443691 h 8662997"/>
                <a:gd name="connsiteX1" fmla="*/ 4852187 w 8725687"/>
                <a:gd name="connsiteY1" fmla="*/ 17991 h 8662997"/>
                <a:gd name="connsiteX2" fmla="*/ 8725687 w 8725687"/>
                <a:gd name="connsiteY2" fmla="*/ 3510491 h 8662997"/>
                <a:gd name="connsiteX3" fmla="*/ 3582187 w 8725687"/>
                <a:gd name="connsiteY3" fmla="*/ 8653991 h 8662997"/>
                <a:gd name="connsiteX4" fmla="*/ 13487 w 8725687"/>
                <a:gd name="connsiteY4" fmla="*/ 2443691 h 8662997"/>
                <a:gd name="connsiteX0" fmla="*/ 11992 w 6819192"/>
                <a:gd name="connsiteY0" fmla="*/ 2731763 h 8944648"/>
                <a:gd name="connsiteX1" fmla="*/ 4850692 w 6819192"/>
                <a:gd name="connsiteY1" fmla="*/ 306063 h 8944648"/>
                <a:gd name="connsiteX2" fmla="*/ 6819192 w 6819192"/>
                <a:gd name="connsiteY2" fmla="*/ 1944363 h 8944648"/>
                <a:gd name="connsiteX3" fmla="*/ 3580692 w 6819192"/>
                <a:gd name="connsiteY3" fmla="*/ 8942063 h 8944648"/>
                <a:gd name="connsiteX4" fmla="*/ 11992 w 6819192"/>
                <a:gd name="connsiteY4" fmla="*/ 2731763 h 8944648"/>
                <a:gd name="connsiteX0" fmla="*/ 32079 w 6839279"/>
                <a:gd name="connsiteY0" fmla="*/ 2731763 h 5316410"/>
                <a:gd name="connsiteX1" fmla="*/ 4870779 w 6839279"/>
                <a:gd name="connsiteY1" fmla="*/ 306063 h 5316410"/>
                <a:gd name="connsiteX2" fmla="*/ 6839279 w 6839279"/>
                <a:gd name="connsiteY2" fmla="*/ 1944363 h 5316410"/>
                <a:gd name="connsiteX3" fmla="*/ 2965779 w 6839279"/>
                <a:gd name="connsiteY3" fmla="*/ 5309863 h 5316410"/>
                <a:gd name="connsiteX4" fmla="*/ 32079 w 6839279"/>
                <a:gd name="connsiteY4" fmla="*/ 2731763 h 5316410"/>
                <a:gd name="connsiteX0" fmla="*/ 50467 w 6857667"/>
                <a:gd name="connsiteY0" fmla="*/ 2245054 h 4829156"/>
                <a:gd name="connsiteX1" fmla="*/ 1561767 w 6857667"/>
                <a:gd name="connsiteY1" fmla="*/ 911554 h 4829156"/>
                <a:gd name="connsiteX2" fmla="*/ 6857667 w 6857667"/>
                <a:gd name="connsiteY2" fmla="*/ 1457654 h 4829156"/>
                <a:gd name="connsiteX3" fmla="*/ 2984167 w 6857667"/>
                <a:gd name="connsiteY3" fmla="*/ 4823154 h 4829156"/>
                <a:gd name="connsiteX4" fmla="*/ 50467 w 6857667"/>
                <a:gd name="connsiteY4" fmla="*/ 2245054 h 4829156"/>
                <a:gd name="connsiteX0" fmla="*/ 46903 w 6422303"/>
                <a:gd name="connsiteY0" fmla="*/ 2872996 h 5474115"/>
                <a:gd name="connsiteX1" fmla="*/ 1558203 w 6422303"/>
                <a:gd name="connsiteY1" fmla="*/ 1539496 h 5474115"/>
                <a:gd name="connsiteX2" fmla="*/ 6422303 w 6422303"/>
                <a:gd name="connsiteY2" fmla="*/ 1247396 h 5474115"/>
                <a:gd name="connsiteX3" fmla="*/ 2980603 w 6422303"/>
                <a:gd name="connsiteY3" fmla="*/ 5451096 h 5474115"/>
                <a:gd name="connsiteX4" fmla="*/ 46903 w 6422303"/>
                <a:gd name="connsiteY4" fmla="*/ 2872996 h 5474115"/>
                <a:gd name="connsiteX0" fmla="*/ 39006 w 6643006"/>
                <a:gd name="connsiteY0" fmla="*/ 4110799 h 5601371"/>
                <a:gd name="connsiteX1" fmla="*/ 1778906 w 6643006"/>
                <a:gd name="connsiteY1" fmla="*/ 1583499 h 5601371"/>
                <a:gd name="connsiteX2" fmla="*/ 6643006 w 6643006"/>
                <a:gd name="connsiteY2" fmla="*/ 1291399 h 5601371"/>
                <a:gd name="connsiteX3" fmla="*/ 3201306 w 6643006"/>
                <a:gd name="connsiteY3" fmla="*/ 5495099 h 5601371"/>
                <a:gd name="connsiteX4" fmla="*/ 39006 w 6643006"/>
                <a:gd name="connsiteY4" fmla="*/ 4110799 h 560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3006" h="5601371">
                  <a:moveTo>
                    <a:pt x="39006" y="4110799"/>
                  </a:moveTo>
                  <a:cubicBezTo>
                    <a:pt x="-198061" y="3458866"/>
                    <a:pt x="678239" y="2053399"/>
                    <a:pt x="1778906" y="1583499"/>
                  </a:cubicBezTo>
                  <a:cubicBezTo>
                    <a:pt x="2879573" y="1113599"/>
                    <a:pt x="6643006" y="-1549278"/>
                    <a:pt x="6643006" y="1291399"/>
                  </a:cubicBezTo>
                  <a:cubicBezTo>
                    <a:pt x="6643006" y="4132076"/>
                    <a:pt x="4301973" y="5025199"/>
                    <a:pt x="3201306" y="5495099"/>
                  </a:cubicBezTo>
                  <a:cubicBezTo>
                    <a:pt x="2100639" y="5964999"/>
                    <a:pt x="276073" y="4762732"/>
                    <a:pt x="39006" y="4110799"/>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9327" y="-96929"/>
              <a:ext cx="7538945" cy="6858000"/>
            </a:xfrm>
            <a:prstGeom prst="rect">
              <a:avLst/>
            </a:prstGeom>
          </p:spPr>
        </p:pic>
      </p:grpSp>
      <p:sp>
        <p:nvSpPr>
          <p:cNvPr id="8" name="文本框 7"/>
          <p:cNvSpPr txBox="1"/>
          <p:nvPr/>
        </p:nvSpPr>
        <p:spPr>
          <a:xfrm>
            <a:off x="1050175" y="870897"/>
            <a:ext cx="6559550" cy="553998"/>
          </a:xfrm>
          <a:prstGeom prst="rect">
            <a:avLst/>
          </a:prstGeom>
          <a:noFill/>
        </p:spPr>
        <p:txBody>
          <a:bodyPr wrap="square" rtlCol="0">
            <a:spAutoFit/>
          </a:bodyPr>
          <a:lstStyle/>
          <a:p>
            <a:r>
              <a:rPr lang="en-US" altLang="zh-CN" sz="3000" spc="300">
                <a:solidFill>
                  <a:srgbClr val="47D6F4"/>
                </a:solidFill>
                <a:latin typeface="苹方 粗体" panose="020B0600000000000000" pitchFamily="34" charset="-122"/>
                <a:ea typeface="苹方 粗体" panose="020B0600000000000000" pitchFamily="34" charset="-122"/>
              </a:rPr>
              <a:t>Bitcoin and Blockchain</a:t>
            </a:r>
            <a:endParaRPr lang="zh-CN" altLang="en-US" sz="3000" spc="300" dirty="0">
              <a:solidFill>
                <a:srgbClr val="47D6F4"/>
              </a:solidFill>
              <a:latin typeface="苹方 粗体" panose="020B0600000000000000" pitchFamily="34" charset="-122"/>
              <a:ea typeface="苹方 粗体" panose="020B0600000000000000" pitchFamily="34" charset="-122"/>
            </a:endParaRPr>
          </a:p>
        </p:txBody>
      </p:sp>
      <p:grpSp>
        <p:nvGrpSpPr>
          <p:cNvPr id="16" name="组合 15"/>
          <p:cNvGrpSpPr/>
          <p:nvPr/>
        </p:nvGrpSpPr>
        <p:grpSpPr>
          <a:xfrm>
            <a:off x="1678190" y="2084339"/>
            <a:ext cx="5091203" cy="1344661"/>
            <a:chOff x="1749392" y="2970251"/>
            <a:chExt cx="5091203" cy="1344661"/>
          </a:xfrm>
        </p:grpSpPr>
        <p:sp>
          <p:nvSpPr>
            <p:cNvPr id="11" name="文本框 10"/>
            <p:cNvSpPr txBox="1"/>
            <p:nvPr/>
          </p:nvSpPr>
          <p:spPr>
            <a:xfrm>
              <a:off x="1749392" y="2970251"/>
              <a:ext cx="2651760" cy="477054"/>
            </a:xfrm>
            <a:prstGeom prst="rect">
              <a:avLst/>
            </a:prstGeom>
            <a:noFill/>
          </p:spPr>
          <p:txBody>
            <a:bodyPr wrap="square" rtlCol="0">
              <a:spAutoFit/>
            </a:bodyPr>
            <a:lstStyle/>
            <a:p>
              <a:pPr algn="ctr"/>
              <a:r>
                <a:rPr lang="en-US" altLang="zh-CN" sz="2500" b="1" spc="300">
                  <a:solidFill>
                    <a:srgbClr val="47D6F4"/>
                  </a:solidFill>
                  <a:latin typeface="方正兰亭大黑_GBK" panose="02000000000000000000" pitchFamily="2" charset="-122"/>
                  <a:ea typeface="方正兰亭大黑_GBK" panose="02000000000000000000" pitchFamily="2" charset="-122"/>
                </a:rPr>
                <a:t>Bitcoin</a:t>
              </a:r>
              <a:endParaRPr lang="zh-CN" altLang="en-US" sz="2500" b="1" spc="300" dirty="0">
                <a:solidFill>
                  <a:srgbClr val="47D6F4"/>
                </a:solidFill>
                <a:latin typeface="方正兰亭大黑_GBK" panose="02000000000000000000" pitchFamily="2" charset="-122"/>
                <a:ea typeface="方正兰亭大黑_GBK" panose="02000000000000000000" pitchFamily="2" charset="-122"/>
              </a:endParaRPr>
            </a:p>
          </p:txBody>
        </p:sp>
        <p:sp>
          <p:nvSpPr>
            <p:cNvPr id="12" name="文本框 11"/>
            <p:cNvSpPr txBox="1"/>
            <p:nvPr/>
          </p:nvSpPr>
          <p:spPr>
            <a:xfrm>
              <a:off x="1851812" y="3353623"/>
              <a:ext cx="4988783" cy="961289"/>
            </a:xfrm>
            <a:prstGeom prst="rect">
              <a:avLst/>
            </a:prstGeom>
            <a:noFill/>
          </p:spPr>
          <p:txBody>
            <a:bodyPr wrap="square" rtlCol="0">
              <a:spAutoFit/>
            </a:bodyPr>
            <a:lstStyle/>
            <a:p>
              <a:pPr algn="just">
                <a:lnSpc>
                  <a:spcPct val="150000"/>
                </a:lnSpc>
              </a:pPr>
              <a:r>
                <a:rPr lang="en-US" altLang="zh-CN" sz="2000">
                  <a:solidFill>
                    <a:schemeClr val="bg1"/>
                  </a:solidFill>
                  <a:latin typeface="苹方 细体" panose="020B0200000000000000" pitchFamily="34" charset="-122"/>
                  <a:ea typeface="苹方 细体" panose="020B0200000000000000" pitchFamily="34" charset="-122"/>
                </a:rPr>
                <a:t>Bitcoin (₿) is a cryptocurrency, a form of electronic cash.</a:t>
              </a:r>
              <a:endParaRPr lang="zh-CN" altLang="en-US" sz="2000" dirty="0">
                <a:solidFill>
                  <a:schemeClr val="bg1"/>
                </a:solidFill>
                <a:latin typeface="苹方 细体" panose="020B0200000000000000" pitchFamily="34" charset="-122"/>
                <a:ea typeface="苹方 细体" panose="020B0200000000000000" pitchFamily="34" charset="-122"/>
              </a:endParaRPr>
            </a:p>
          </p:txBody>
        </p:sp>
      </p:grpSp>
      <p:grpSp>
        <p:nvGrpSpPr>
          <p:cNvPr id="17" name="组合 16"/>
          <p:cNvGrpSpPr/>
          <p:nvPr/>
        </p:nvGrpSpPr>
        <p:grpSpPr>
          <a:xfrm>
            <a:off x="1678190" y="4088444"/>
            <a:ext cx="5880118" cy="1837103"/>
            <a:chOff x="1749392" y="4974356"/>
            <a:chExt cx="5880118" cy="1837103"/>
          </a:xfrm>
        </p:grpSpPr>
        <p:sp>
          <p:nvSpPr>
            <p:cNvPr id="13" name="文本框 12"/>
            <p:cNvSpPr txBox="1"/>
            <p:nvPr/>
          </p:nvSpPr>
          <p:spPr>
            <a:xfrm>
              <a:off x="1749392" y="4974356"/>
              <a:ext cx="2651760" cy="477054"/>
            </a:xfrm>
            <a:prstGeom prst="rect">
              <a:avLst/>
            </a:prstGeom>
            <a:noFill/>
          </p:spPr>
          <p:txBody>
            <a:bodyPr wrap="square" rtlCol="0">
              <a:spAutoFit/>
            </a:bodyPr>
            <a:lstStyle/>
            <a:p>
              <a:pPr algn="ctr"/>
              <a:r>
                <a:rPr lang="en-US" altLang="zh-CN" sz="2500" b="1" spc="300">
                  <a:solidFill>
                    <a:srgbClr val="47D6F4"/>
                  </a:solidFill>
                  <a:latin typeface="方正兰亭大黑_GBK" panose="02000000000000000000" pitchFamily="2" charset="-122"/>
                  <a:ea typeface="方正兰亭大黑_GBK" panose="02000000000000000000" pitchFamily="2" charset="-122"/>
                </a:rPr>
                <a:t>Blockchain</a:t>
              </a:r>
              <a:endParaRPr lang="zh-CN" altLang="en-US" sz="2500" b="1" spc="300" dirty="0">
                <a:solidFill>
                  <a:srgbClr val="47D6F4"/>
                </a:solidFill>
                <a:latin typeface="方正兰亭大黑_GBK" panose="02000000000000000000" pitchFamily="2" charset="-122"/>
                <a:ea typeface="方正兰亭大黑_GBK" panose="02000000000000000000" pitchFamily="2" charset="-122"/>
              </a:endParaRPr>
            </a:p>
          </p:txBody>
        </p:sp>
        <p:sp>
          <p:nvSpPr>
            <p:cNvPr id="14" name="文本框 13"/>
            <p:cNvSpPr txBox="1"/>
            <p:nvPr/>
          </p:nvSpPr>
          <p:spPr>
            <a:xfrm>
              <a:off x="1851812" y="5388505"/>
              <a:ext cx="5777698" cy="1422954"/>
            </a:xfrm>
            <a:prstGeom prst="rect">
              <a:avLst/>
            </a:prstGeom>
            <a:noFill/>
          </p:spPr>
          <p:txBody>
            <a:bodyPr wrap="square" rtlCol="0">
              <a:spAutoFit/>
            </a:bodyPr>
            <a:lstStyle/>
            <a:p>
              <a:pPr algn="just">
                <a:lnSpc>
                  <a:spcPct val="150000"/>
                </a:lnSpc>
              </a:pPr>
              <a:r>
                <a:rPr lang="en-US" altLang="zh-CN" sz="2000">
                  <a:solidFill>
                    <a:schemeClr val="bg1"/>
                  </a:solidFill>
                  <a:latin typeface="苹方 细体" panose="020B0200000000000000" pitchFamily="34" charset="-122"/>
                  <a:ea typeface="苹方 细体" panose="020B0200000000000000" pitchFamily="34" charset="-122"/>
                </a:rPr>
                <a:t>Transactions are verified by network nodes through cryptography and recorded in a public distributed ledger called a blockchain.</a:t>
              </a:r>
              <a:endParaRPr lang="zh-CN" altLang="en-US" sz="2000" dirty="0">
                <a:solidFill>
                  <a:schemeClr val="bg1"/>
                </a:solidFill>
                <a:latin typeface="苹方 细体" panose="020B0200000000000000" pitchFamily="34" charset="-122"/>
                <a:ea typeface="苹方 细体" panose="020B0200000000000000" pitchFamily="34" charset="-122"/>
              </a:endParaRPr>
            </a:p>
          </p:txBody>
        </p:sp>
      </p:grpSp>
      <p:sp>
        <p:nvSpPr>
          <p:cNvPr id="21" name="Hình Bầu dục 20">
            <a:extLst>
              <a:ext uri="{FF2B5EF4-FFF2-40B4-BE49-F238E27FC236}">
                <a16:creationId xmlns:a16="http://schemas.microsoft.com/office/drawing/2014/main" id="{431CE947-2069-4B67-9433-DD41AEF7AB09}"/>
              </a:ext>
            </a:extLst>
          </p:cNvPr>
          <p:cNvSpPr/>
          <p:nvPr/>
        </p:nvSpPr>
        <p:spPr>
          <a:xfrm>
            <a:off x="326993" y="2134640"/>
            <a:ext cx="1279344" cy="1279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图片 4">
            <a:extLst>
              <a:ext uri="{FF2B5EF4-FFF2-40B4-BE49-F238E27FC236}">
                <a16:creationId xmlns:a16="http://schemas.microsoft.com/office/drawing/2014/main" id="{195DA2E3-E39C-45D1-ACF5-EA840DB2F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172" y="2213891"/>
            <a:ext cx="915209" cy="915209"/>
          </a:xfrm>
          <a:prstGeom prst="rect">
            <a:avLst/>
          </a:prstGeom>
        </p:spPr>
      </p:pic>
      <p:sp>
        <p:nvSpPr>
          <p:cNvPr id="22" name="Hình Bầu dục 21">
            <a:extLst>
              <a:ext uri="{FF2B5EF4-FFF2-40B4-BE49-F238E27FC236}">
                <a16:creationId xmlns:a16="http://schemas.microsoft.com/office/drawing/2014/main" id="{B985F56C-C203-44F6-BBBA-1D3B90EDD45E}"/>
              </a:ext>
            </a:extLst>
          </p:cNvPr>
          <p:cNvSpPr/>
          <p:nvPr/>
        </p:nvSpPr>
        <p:spPr>
          <a:xfrm>
            <a:off x="340253" y="3942113"/>
            <a:ext cx="1279344" cy="1279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图片 9">
            <a:extLst>
              <a:ext uri="{FF2B5EF4-FFF2-40B4-BE49-F238E27FC236}">
                <a16:creationId xmlns:a16="http://schemas.microsoft.com/office/drawing/2014/main" id="{0C79C948-EF44-4832-B566-215B9784F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30" y="4051847"/>
            <a:ext cx="944881" cy="944881"/>
          </a:xfrm>
          <a:prstGeom prst="rect">
            <a:avLst/>
          </a:prstGeom>
        </p:spPr>
      </p:pic>
    </p:spTree>
    <p:extLst>
      <p:ext uri="{BB962C8B-B14F-4D97-AF65-F5344CB8AC3E}">
        <p14:creationId xmlns:p14="http://schemas.microsoft.com/office/powerpoint/2010/main" val="1016287505"/>
      </p:ext>
    </p:extLst>
  </p:cSld>
  <p:clrMapOvr>
    <a:masterClrMapping/>
  </p:clrMapOvr>
  <p:transition spd="slow" advClick="0" advTm="6731">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6D7253-293E-4BC8-B225-7CC291833C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45" y="-39767"/>
            <a:ext cx="12301545" cy="6935867"/>
          </a:xfrm>
          <a:prstGeom prst="rect">
            <a:avLst/>
          </a:prstGeom>
        </p:spPr>
      </p:pic>
      <p:pic>
        <p:nvPicPr>
          <p:cNvPr id="14" name="图片 13">
            <a:extLst>
              <a:ext uri="{FF2B5EF4-FFF2-40B4-BE49-F238E27FC236}">
                <a16:creationId xmlns:a16="http://schemas.microsoft.com/office/drawing/2014/main" id="{7C55D463-45A7-403E-AD8E-99D0C4F178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590440" y="-183532"/>
            <a:ext cx="7808563" cy="7532914"/>
          </a:xfrm>
          <a:prstGeom prst="rect">
            <a:avLst/>
          </a:prstGeom>
        </p:spPr>
      </p:pic>
      <p:pic>
        <p:nvPicPr>
          <p:cNvPr id="15" name="图片 14">
            <a:extLst>
              <a:ext uri="{FF2B5EF4-FFF2-40B4-BE49-F238E27FC236}">
                <a16:creationId xmlns:a16="http://schemas.microsoft.com/office/drawing/2014/main" id="{A256F1B3-CF3C-45AF-8F0A-7533F1BB2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3291" y="-67446"/>
            <a:ext cx="1605418" cy="1554147"/>
          </a:xfrm>
          <a:prstGeom prst="rect">
            <a:avLst/>
          </a:prstGeom>
          <a:effectLst>
            <a:outerShdw blurRad="101600" dist="38100" dir="2700000" algn="tl" rotWithShape="0">
              <a:schemeClr val="bg1">
                <a:lumMod val="50000"/>
                <a:alpha val="37000"/>
              </a:schemeClr>
            </a:outerShdw>
          </a:effectLst>
        </p:spPr>
      </p:pic>
      <p:sp>
        <p:nvSpPr>
          <p:cNvPr id="16" name="文本框 9">
            <a:extLst>
              <a:ext uri="{FF2B5EF4-FFF2-40B4-BE49-F238E27FC236}">
                <a16:creationId xmlns:a16="http://schemas.microsoft.com/office/drawing/2014/main" id="{23A98E14-22A9-4A9C-B1B1-C9B755BAAF66}"/>
              </a:ext>
            </a:extLst>
          </p:cNvPr>
          <p:cNvSpPr txBox="1"/>
          <p:nvPr/>
        </p:nvSpPr>
        <p:spPr>
          <a:xfrm>
            <a:off x="3443197" y="1351206"/>
            <a:ext cx="5348460" cy="2331600"/>
          </a:xfrm>
          <a:prstGeom prst="rect">
            <a:avLst/>
          </a:prstGeom>
          <a:noFill/>
        </p:spPr>
        <p:txBody>
          <a:bodyPr wrap="square" lIns="91440" tIns="45720" rIns="91440" bIns="45720" rtlCol="0">
            <a:spAutoFit/>
          </a:bodyPr>
          <a:lstStyle/>
          <a:p>
            <a:pPr marL="0" lvl="1" algn="ctr">
              <a:lnSpc>
                <a:spcPts val="6000"/>
              </a:lnSpc>
            </a:pPr>
            <a:r>
              <a:rPr lang="en-US" altLang="zh-CN" sz="4000" b="1">
                <a:solidFill>
                  <a:srgbClr val="47D6F4"/>
                </a:solidFill>
                <a:latin typeface="+mn-ea"/>
              </a:rPr>
              <a:t>PART 2</a:t>
            </a:r>
            <a:endParaRPr lang="en-US" altLang="zh-CN" sz="4000" b="1" dirty="0">
              <a:solidFill>
                <a:srgbClr val="47D6F4"/>
              </a:solidFill>
              <a:latin typeface="+mn-ea"/>
            </a:endParaRPr>
          </a:p>
          <a:p>
            <a:pPr marL="0" lvl="1" algn="ctr">
              <a:lnSpc>
                <a:spcPts val="6000"/>
              </a:lnSpc>
            </a:pPr>
            <a:r>
              <a:rPr lang="en-US" altLang="zh-CN" sz="3600" b="1">
                <a:solidFill>
                  <a:schemeClr val="bg1"/>
                </a:solidFill>
                <a:latin typeface="+mn-ea"/>
              </a:rPr>
              <a:t>HOW DOES BLOCKCHAIN WORK ?</a:t>
            </a:r>
            <a:endParaRPr lang="zh-CN" altLang="en-US" sz="3600" b="1" dirty="0">
              <a:solidFill>
                <a:schemeClr val="bg1"/>
              </a:solidFill>
              <a:latin typeface="+mn-ea"/>
            </a:endParaRPr>
          </a:p>
        </p:txBody>
      </p:sp>
      <p:pic>
        <p:nvPicPr>
          <p:cNvPr id="9" name="图片 2">
            <a:extLst>
              <a:ext uri="{FF2B5EF4-FFF2-40B4-BE49-F238E27FC236}">
                <a16:creationId xmlns:a16="http://schemas.microsoft.com/office/drawing/2014/main" id="{A510B0BA-4DFF-4D9C-BA46-3CE25B31A9C3}"/>
              </a:ext>
            </a:extLst>
          </p:cNvPr>
          <p:cNvPicPr>
            <a:picLocks noChangeAspect="1"/>
          </p:cNvPicPr>
          <p:nvPr/>
        </p:nvPicPr>
        <p:blipFill>
          <a:blip r:embed="rId6"/>
          <a:stretch>
            <a:fillRect/>
          </a:stretch>
        </p:blipFill>
        <p:spPr>
          <a:xfrm>
            <a:off x="8505371" y="2500025"/>
            <a:ext cx="3584841" cy="4305671"/>
          </a:xfrm>
          <a:prstGeom prst="rect">
            <a:avLst/>
          </a:prstGeom>
        </p:spPr>
      </p:pic>
    </p:spTree>
    <p:extLst>
      <p:ext uri="{BB962C8B-B14F-4D97-AF65-F5344CB8AC3E}">
        <p14:creationId xmlns:p14="http://schemas.microsoft.com/office/powerpoint/2010/main" val="3138992352"/>
      </p:ext>
    </p:extLst>
  </p:cSld>
  <p:clrMapOvr>
    <a:masterClrMapping/>
  </p:clrMapOvr>
  <p:transition spd="slow" advClick="0" advTm="711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F6A98B9-95BD-45DE-BFDC-DFB5EA5F835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PhiLEw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4YixM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PhiLEy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GIsT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GIsT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GIsT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GIsT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GIsT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GIsTA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D4YixMKwvAbUoAAABrAAAAGwAAAHVuaXZlcnNhbC91bml2ZXJzYWwucG5nLnhtbLOxr8jNUShLLSrOzM+zVTLUM1Cyt+PlsikoSi3LTC1XqACKGekZQICSQiUqtzwzpSQDKGRgbowQzEjNTM8osVWyMDCFC+oDzQQAUEsBAgAAFAACAAgA+GIsTBUOrShkBAAABxEAAB0AAAAAAAAAAQAAAAAAAAAAAHVuaXZlcnNhbC9jb21tb25fbWVzc2FnZXMubG5nUEsBAgAAFAACAAgA+GIsTAh+CyMpAwAAhgwAACcAAAAAAAAAAQAAAAAAnwQAAHVuaXZlcnNhbC9mbGFzaF9wdWJsaXNoaW5nX3NldHRpbmdzLnhtbFBLAQIAABQAAgAIAPhiLEy1/AlkugIAAFUKAAAhAAAAAAAAAAEAAAAAAA0IAAB1bml2ZXJzYWwvZmxhc2hfc2tpbl9zZXR0aW5ncy54bWxQSwECAAAUAAIACAD4YixMKpYPZ/4CAACXCwAAJgAAAAAAAAABAAAAAAAGCwAAdW5pdmVyc2FsL2h0bWxfcHVibGlzaGluZ19zZXR0aW5ncy54bWxQSwECAAAUAAIACAD4YixMaHFSkZoBAAAfBgAAHwAAAAAAAAABAAAAAABIDgAAdW5pdmVyc2FsL2h0bWxfc2tpbl9zZXR0aW5ncy5qc1BLAQIAABQAAgAIAPhiLEw9PC/RwQAAAOUBAAAaAAAAAAAAAAEAAAAAAB8QAAB1bml2ZXJzYWwvaTE4bl9wcmVzZXRzLnhtbFBLAQIAABQAAgAIAPhiLEya+ZZkawAAAGsAAAAcAAAAAAAAAAEAAAAAABgRAAB1bml2ZXJzYWwvbG9jYWxfc2V0dGluZ3MueG1sUEsBAgAAFAACAAgARJRXRyO0Tvv7AgAAsAgAABQAAAAAAAAAAQAAAAAAvREAAHVuaXZlcnNhbC9wbGF5ZXIueG1sUEsBAgAAFAACAAgA+GIsTLCHI/RsAQAA9wIAACkAAAAAAAAAAQAAAAAA6hQAAHVuaXZlcnNhbC9za2luX2N1c3RvbWl6YXRpb25fc2V0dGluZ3MueG1sUEsBAgAAFAACAAgA+GIsTAXZichKDQAA1SEAABcAAAAAAAAAAAAAAAAAnRYAAHVuaXZlcnNhbC91bml2ZXJzYWwucG5nUEsBAgAAFAACAAgA+GIsTCsLwG1KAAAAawAAABsAAAAAAAAAAQAAAAAAHCQAAHVuaXZlcnNhbC91bml2ZXJzYWwucG5nLnhtbFBLBQYAAAAACwALAEkDAACfJAAAAAA="/>
  <p:tag name="ISPRING_PRESENTATION_TITLE" val="区块链比特币"/>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2231</TotalTime>
  <Words>773</Words>
  <Application>Microsoft Office PowerPoint</Application>
  <PresentationFormat>Màn hình rộng</PresentationFormat>
  <Paragraphs>125</Paragraphs>
  <Slides>28</Slides>
  <Notes>17</Notes>
  <HiddenSlides>0</HiddenSlides>
  <MMClips>0</MMClips>
  <ScaleCrop>false</ScaleCrop>
  <HeadingPairs>
    <vt:vector size="6" baseType="variant">
      <vt:variant>
        <vt:lpstr>Phông được Dùng</vt:lpstr>
      </vt:variant>
      <vt:variant>
        <vt:i4>12</vt:i4>
      </vt:variant>
      <vt:variant>
        <vt:lpstr>Chủ đề</vt:lpstr>
      </vt:variant>
      <vt:variant>
        <vt:i4>1</vt:i4>
      </vt:variant>
      <vt:variant>
        <vt:lpstr>Tiêu đề Bản chiếu</vt:lpstr>
      </vt:variant>
      <vt:variant>
        <vt:i4>28</vt:i4>
      </vt:variant>
    </vt:vector>
  </HeadingPairs>
  <TitlesOfParts>
    <vt:vector size="41" baseType="lpstr">
      <vt:lpstr>等线</vt:lpstr>
      <vt:lpstr>等线 Light</vt:lpstr>
      <vt:lpstr>Algerian</vt:lpstr>
      <vt:lpstr>Arial</vt:lpstr>
      <vt:lpstr>Arial Unicode MS</vt:lpstr>
      <vt:lpstr>Calibri</vt:lpstr>
      <vt:lpstr>Century Gothic</vt:lpstr>
      <vt:lpstr>Tahoma</vt:lpstr>
      <vt:lpstr>Times New Roman</vt:lpstr>
      <vt:lpstr>方正兰亭大黑_GBK</vt:lpstr>
      <vt:lpstr>苹方 粗体</vt:lpstr>
      <vt:lpstr>苹方 细体</vt:lpstr>
      <vt:lpstr>Office 主题​​</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Blockchain</dc:title>
  <dc:creator>Phan Thanh Tùng</dc:creator>
  <cp:lastModifiedBy>Phan Thanh Tùng</cp:lastModifiedBy>
  <cp:revision>227</cp:revision>
  <dcterms:created xsi:type="dcterms:W3CDTF">2018-03-25T01:21:55Z</dcterms:created>
  <dcterms:modified xsi:type="dcterms:W3CDTF">2019-07-16T02:16:14Z</dcterms:modified>
</cp:coreProperties>
</file>